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199" r:id="rId5"/>
    <p:sldId id="1180" r:id="rId6"/>
    <p:sldId id="2306" r:id="rId7"/>
    <p:sldId id="2307" r:id="rId8"/>
    <p:sldId id="2308" r:id="rId9"/>
    <p:sldId id="2309" r:id="rId10"/>
    <p:sldId id="2310" r:id="rId11"/>
    <p:sldId id="2311" r:id="rId12"/>
    <p:sldId id="2312" r:id="rId13"/>
    <p:sldId id="2313" r:id="rId14"/>
    <p:sldId id="2314" r:id="rId15"/>
    <p:sldId id="2315" r:id="rId16"/>
    <p:sldId id="2201" r:id="rId17"/>
    <p:sldId id="2211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ore Wigger" initials="LW" lastIdx="33" clrIdx="0">
    <p:extLst>
      <p:ext uri="{19B8F6BF-5375-455C-9EA6-DF929625EA0E}">
        <p15:presenceInfo xmlns:p15="http://schemas.microsoft.com/office/powerpoint/2012/main" userId="086e7699ab774d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AFF06-4B66-2BC4-0D3D-F864E21179C4}" v="4" dt="2024-07-29T07:09:08.80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drille Duchemin" userId="S::wandrille.duchemin@sib.swiss::596953ca-d0e7-4045-97a9-2ed7b88fab1e" providerId="AD" clId="Web-{F41AFF06-4B66-2BC4-0D3D-F864E21179C4}"/>
    <pc:docChg chg="modSld">
      <pc:chgData name="Wandrille Duchemin" userId="S::wandrille.duchemin@sib.swiss::596953ca-d0e7-4045-97a9-2ed7b88fab1e" providerId="AD" clId="Web-{F41AFF06-4B66-2BC4-0D3D-F864E21179C4}" dt="2024-07-29T07:09:07.445" v="0" actId="20577"/>
      <pc:docMkLst>
        <pc:docMk/>
      </pc:docMkLst>
      <pc:sldChg chg="modSp">
        <pc:chgData name="Wandrille Duchemin" userId="S::wandrille.duchemin@sib.swiss::596953ca-d0e7-4045-97a9-2ed7b88fab1e" providerId="AD" clId="Web-{F41AFF06-4B66-2BC4-0D3D-F864E21179C4}" dt="2024-07-29T07:09:07.445" v="0" actId="20577"/>
        <pc:sldMkLst>
          <pc:docMk/>
          <pc:sldMk cId="4187142524" sldId="2311"/>
        </pc:sldMkLst>
        <pc:spChg chg="mod">
          <ac:chgData name="Wandrille Duchemin" userId="S::wandrille.duchemin@sib.swiss::596953ca-d0e7-4045-97a9-2ed7b88fab1e" providerId="AD" clId="Web-{F41AFF06-4B66-2BC4-0D3D-F864E21179C4}" dt="2024-07-29T07:09:07.445" v="0" actId="20577"/>
          <ac:spMkLst>
            <pc:docMk/>
            <pc:sldMk cId="4187142524" sldId="2311"/>
            <ac:spMk id="51" creationId="{6DF4CE35-986E-EFAD-4D75-D576E6337AB8}"/>
          </ac:spMkLst>
        </pc:spChg>
      </pc:sldChg>
    </pc:docChg>
  </pc:docChgLst>
  <pc:docChgLst>
    <pc:chgData name="Wandrille Duchemin" userId="S::wandrille.duchemin@sib.swiss::596953ca-d0e7-4045-97a9-2ed7b88fab1e" providerId="AD" clId="Web-{D7E224FF-0096-0658-CC1E-1BF40F03286B}"/>
    <pc:docChg chg="addSld delSld modSld sldOrd">
      <pc:chgData name="Wandrille Duchemin" userId="S::wandrille.duchemin@sib.swiss::596953ca-d0e7-4045-97a9-2ed7b88fab1e" providerId="AD" clId="Web-{D7E224FF-0096-0658-CC1E-1BF40F03286B}" dt="2024-07-26T13:49:58.840" v="632"/>
      <pc:docMkLst>
        <pc:docMk/>
      </pc:docMkLst>
      <pc:sldChg chg="addSp delSp modSp">
        <pc:chgData name="Wandrille Duchemin" userId="S::wandrille.duchemin@sib.swiss::596953ca-d0e7-4045-97a9-2ed7b88fab1e" providerId="AD" clId="Web-{D7E224FF-0096-0658-CC1E-1BF40F03286B}" dt="2024-07-26T13:35:05.928" v="26" actId="1076"/>
        <pc:sldMkLst>
          <pc:docMk/>
          <pc:sldMk cId="3083001299" sldId="1180"/>
        </pc:sldMkLst>
        <pc:spChg chg="mod">
          <ac:chgData name="Wandrille Duchemin" userId="S::wandrille.duchemin@sib.swiss::596953ca-d0e7-4045-97a9-2ed7b88fab1e" providerId="AD" clId="Web-{D7E224FF-0096-0658-CC1E-1BF40F03286B}" dt="2024-07-26T13:34:44.271" v="19" actId="20577"/>
          <ac:spMkLst>
            <pc:docMk/>
            <pc:sldMk cId="3083001299" sldId="1180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34:47.912" v="20"/>
          <ac:spMkLst>
            <pc:docMk/>
            <pc:sldMk cId="3083001299" sldId="1180"/>
            <ac:spMk id="3" creationId="{ACF591EC-0660-097E-8D27-CE8DD10F274C}"/>
          </ac:spMkLst>
        </pc:spChg>
        <pc:spChg chg="add del mod">
          <ac:chgData name="Wandrille Duchemin" userId="S::wandrille.duchemin@sib.swiss::596953ca-d0e7-4045-97a9-2ed7b88fab1e" providerId="AD" clId="Web-{D7E224FF-0096-0658-CC1E-1BF40F03286B}" dt="2024-07-26T13:34:52.568" v="21"/>
          <ac:spMkLst>
            <pc:docMk/>
            <pc:sldMk cId="3083001299" sldId="1180"/>
            <ac:spMk id="6" creationId="{0EDC3D5C-FD5B-5E4A-5FF7-7C0113851016}"/>
          </ac:spMkLst>
        </pc:spChg>
        <pc:picChg chg="del">
          <ac:chgData name="Wandrille Duchemin" userId="S::wandrille.duchemin@sib.swiss::596953ca-d0e7-4045-97a9-2ed7b88fab1e" providerId="AD" clId="Web-{D7E224FF-0096-0658-CC1E-1BF40F03286B}" dt="2024-07-26T13:34:54.021" v="22"/>
          <ac:picMkLst>
            <pc:docMk/>
            <pc:sldMk cId="3083001299" sldId="1180"/>
            <ac:picMk id="5" creationId="{86AE7AE0-45E5-88FA-D12E-01FE8D3E2B98}"/>
          </ac:picMkLst>
        </pc:picChg>
        <pc:picChg chg="add mod">
          <ac:chgData name="Wandrille Duchemin" userId="S::wandrille.duchemin@sib.swiss::596953ca-d0e7-4045-97a9-2ed7b88fab1e" providerId="AD" clId="Web-{D7E224FF-0096-0658-CC1E-1BF40F03286B}" dt="2024-07-26T13:35:05.928" v="26" actId="1076"/>
          <ac:picMkLst>
            <pc:docMk/>
            <pc:sldMk cId="3083001299" sldId="1180"/>
            <ac:picMk id="7" creationId="{2FE821DB-1ACB-404C-6C90-236DE1D1FE44}"/>
          </ac:picMkLst>
        </pc:picChg>
      </pc:sldChg>
      <pc:sldChg chg="modSp">
        <pc:chgData name="Wandrille Duchemin" userId="S::wandrille.duchemin@sib.swiss::596953ca-d0e7-4045-97a9-2ed7b88fab1e" providerId="AD" clId="Web-{D7E224FF-0096-0658-CC1E-1BF40F03286B}" dt="2024-07-26T13:34:26.974" v="13" actId="20577"/>
        <pc:sldMkLst>
          <pc:docMk/>
          <pc:sldMk cId="3852797383" sldId="2199"/>
        </pc:sldMkLst>
        <pc:spChg chg="mod">
          <ac:chgData name="Wandrille Duchemin" userId="S::wandrille.duchemin@sib.swiss::596953ca-d0e7-4045-97a9-2ed7b88fab1e" providerId="AD" clId="Web-{D7E224FF-0096-0658-CC1E-1BF40F03286B}" dt="2024-07-26T13:34:21.880" v="12" actId="20577"/>
          <ac:spMkLst>
            <pc:docMk/>
            <pc:sldMk cId="3852797383" sldId="2199"/>
            <ac:spMk id="2" creationId="{D54C1575-BA47-27AF-7812-F767C893F577}"/>
          </ac:spMkLst>
        </pc:spChg>
        <pc:spChg chg="mod">
          <ac:chgData name="Wandrille Duchemin" userId="S::wandrille.duchemin@sib.swiss::596953ca-d0e7-4045-97a9-2ed7b88fab1e" providerId="AD" clId="Web-{D7E224FF-0096-0658-CC1E-1BF40F03286B}" dt="2024-07-26T13:34:26.974" v="13" actId="20577"/>
          <ac:spMkLst>
            <pc:docMk/>
            <pc:sldMk cId="3852797383" sldId="2199"/>
            <ac:spMk id="5" creationId="{3D0A2170-98B9-D0B4-6CB7-41B92028DEBE}"/>
          </ac:spMkLst>
        </pc:spChg>
      </pc:sldChg>
      <pc:sldChg chg="del">
        <pc:chgData name="Wandrille Duchemin" userId="S::wandrille.duchemin@sib.swiss::596953ca-d0e7-4045-97a9-2ed7b88fab1e" providerId="AD" clId="Web-{D7E224FF-0096-0658-CC1E-1BF40F03286B}" dt="2024-07-26T13:49:25.105" v="557"/>
        <pc:sldMkLst>
          <pc:docMk/>
          <pc:sldMk cId="2382603739" sldId="2200"/>
        </pc:sldMkLst>
      </pc:sldChg>
      <pc:sldChg chg="modSp ord">
        <pc:chgData name="Wandrille Duchemin" userId="S::wandrille.duchemin@sib.swiss::596953ca-d0e7-4045-97a9-2ed7b88fab1e" providerId="AD" clId="Web-{D7E224FF-0096-0658-CC1E-1BF40F03286B}" dt="2024-07-26T13:49:19.183" v="537" actId="20577"/>
        <pc:sldMkLst>
          <pc:docMk/>
          <pc:sldMk cId="3967256764" sldId="2201"/>
        </pc:sldMkLst>
        <pc:spChg chg="mod">
          <ac:chgData name="Wandrille Duchemin" userId="S::wandrille.duchemin@sib.swiss::596953ca-d0e7-4045-97a9-2ed7b88fab1e" providerId="AD" clId="Web-{D7E224FF-0096-0658-CC1E-1BF40F03286B}" dt="2024-07-26T13:49:19.183" v="537" actId="20577"/>
          <ac:spMkLst>
            <pc:docMk/>
            <pc:sldMk cId="3967256764" sldId="2201"/>
            <ac:spMk id="2" creationId="{FC4E08FD-7424-0010-8E8A-4B125279A04D}"/>
          </ac:spMkLst>
        </pc:spChg>
      </pc:sldChg>
      <pc:sldChg chg="del">
        <pc:chgData name="Wandrille Duchemin" userId="S::wandrille.duchemin@sib.swiss::596953ca-d0e7-4045-97a9-2ed7b88fab1e" providerId="AD" clId="Web-{D7E224FF-0096-0658-CC1E-1BF40F03286B}" dt="2024-07-26T13:49:25.105" v="556"/>
        <pc:sldMkLst>
          <pc:docMk/>
          <pc:sldMk cId="161837071" sldId="220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105" v="555"/>
        <pc:sldMkLst>
          <pc:docMk/>
          <pc:sldMk cId="3213131694" sldId="220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105" v="554"/>
        <pc:sldMkLst>
          <pc:docMk/>
          <pc:sldMk cId="300495480" sldId="2204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105" v="553"/>
        <pc:sldMkLst>
          <pc:docMk/>
          <pc:sldMk cId="1290475132" sldId="220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105" v="552"/>
        <pc:sldMkLst>
          <pc:docMk/>
          <pc:sldMk cId="3721341350" sldId="220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105" v="551"/>
        <pc:sldMkLst>
          <pc:docMk/>
          <pc:sldMk cId="3406665716" sldId="2208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50"/>
        <pc:sldMkLst>
          <pc:docMk/>
          <pc:sldMk cId="1198488893" sldId="2209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49"/>
        <pc:sldMkLst>
          <pc:docMk/>
          <pc:sldMk cId="872898026" sldId="221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48"/>
        <pc:sldMkLst>
          <pc:docMk/>
          <pc:sldMk cId="1833962438" sldId="221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47"/>
        <pc:sldMkLst>
          <pc:docMk/>
          <pc:sldMk cId="4139510742" sldId="221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46"/>
        <pc:sldMkLst>
          <pc:docMk/>
          <pc:sldMk cId="3342752919" sldId="2214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45"/>
        <pc:sldMkLst>
          <pc:docMk/>
          <pc:sldMk cId="576529943" sldId="221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44"/>
        <pc:sldMkLst>
          <pc:docMk/>
          <pc:sldMk cId="3671658284" sldId="221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43"/>
        <pc:sldMkLst>
          <pc:docMk/>
          <pc:sldMk cId="3809646222" sldId="2218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42"/>
        <pc:sldMkLst>
          <pc:docMk/>
          <pc:sldMk cId="3476038924" sldId="2219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89" v="541"/>
        <pc:sldMkLst>
          <pc:docMk/>
          <pc:sldMk cId="1645997957" sldId="222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74" v="540"/>
        <pc:sldMkLst>
          <pc:docMk/>
          <pc:sldMk cId="848923879" sldId="2221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74" v="539"/>
        <pc:sldMkLst>
          <pc:docMk/>
          <pc:sldMk cId="345624671" sldId="222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25.074" v="538"/>
        <pc:sldMkLst>
          <pc:docMk/>
          <pc:sldMk cId="3550585551" sldId="222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40" v="632"/>
        <pc:sldMkLst>
          <pc:docMk/>
          <pc:sldMk cId="1336061057" sldId="2224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40" v="631"/>
        <pc:sldMkLst>
          <pc:docMk/>
          <pc:sldMk cId="1397694481" sldId="222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40" v="630"/>
        <pc:sldMkLst>
          <pc:docMk/>
          <pc:sldMk cId="3221409723" sldId="2226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40" v="629"/>
        <pc:sldMkLst>
          <pc:docMk/>
          <pc:sldMk cId="2570522286" sldId="222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28"/>
        <pc:sldMkLst>
          <pc:docMk/>
          <pc:sldMk cId="1549782539" sldId="2228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27"/>
        <pc:sldMkLst>
          <pc:docMk/>
          <pc:sldMk cId="3135955557" sldId="2229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26"/>
        <pc:sldMkLst>
          <pc:docMk/>
          <pc:sldMk cId="487781398" sldId="223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25"/>
        <pc:sldMkLst>
          <pc:docMk/>
          <pc:sldMk cId="3668900919" sldId="2231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24"/>
        <pc:sldMkLst>
          <pc:docMk/>
          <pc:sldMk cId="1363248096" sldId="223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22"/>
        <pc:sldMkLst>
          <pc:docMk/>
          <pc:sldMk cId="643961660" sldId="223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23"/>
        <pc:sldMkLst>
          <pc:docMk/>
          <pc:sldMk cId="2430210074" sldId="2234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21"/>
        <pc:sldMkLst>
          <pc:docMk/>
          <pc:sldMk cId="3538959397" sldId="223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20"/>
        <pc:sldMkLst>
          <pc:docMk/>
          <pc:sldMk cId="2144352970" sldId="2236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19"/>
        <pc:sldMkLst>
          <pc:docMk/>
          <pc:sldMk cId="3078371536" sldId="223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18"/>
        <pc:sldMkLst>
          <pc:docMk/>
          <pc:sldMk cId="3523835256" sldId="224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17"/>
        <pc:sldMkLst>
          <pc:docMk/>
          <pc:sldMk cId="2086438832" sldId="2241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24" v="616"/>
        <pc:sldMkLst>
          <pc:docMk/>
          <pc:sldMk cId="3059960135" sldId="224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15"/>
        <pc:sldMkLst>
          <pc:docMk/>
          <pc:sldMk cId="1396312488" sldId="2246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14"/>
        <pc:sldMkLst>
          <pc:docMk/>
          <pc:sldMk cId="1807121447" sldId="224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13"/>
        <pc:sldMkLst>
          <pc:docMk/>
          <pc:sldMk cId="3179030386" sldId="2248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12"/>
        <pc:sldMkLst>
          <pc:docMk/>
          <pc:sldMk cId="1489253756" sldId="2249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11"/>
        <pc:sldMkLst>
          <pc:docMk/>
          <pc:sldMk cId="1307645343" sldId="225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10"/>
        <pc:sldMkLst>
          <pc:docMk/>
          <pc:sldMk cId="1193267152" sldId="2251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09"/>
        <pc:sldMkLst>
          <pc:docMk/>
          <pc:sldMk cId="3798633" sldId="225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08"/>
        <pc:sldMkLst>
          <pc:docMk/>
          <pc:sldMk cId="2772770245" sldId="225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601"/>
        <pc:sldMkLst>
          <pc:docMk/>
          <pc:sldMk cId="136131659" sldId="2254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07"/>
        <pc:sldMkLst>
          <pc:docMk/>
          <pc:sldMk cId="102770854" sldId="225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06"/>
        <pc:sldMkLst>
          <pc:docMk/>
          <pc:sldMk cId="3617949522" sldId="2256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05"/>
        <pc:sldMkLst>
          <pc:docMk/>
          <pc:sldMk cId="3738522494" sldId="225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04"/>
        <pc:sldMkLst>
          <pc:docMk/>
          <pc:sldMk cId="3342261431" sldId="2258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809" v="603"/>
        <pc:sldMkLst>
          <pc:docMk/>
          <pc:sldMk cId="3823464137" sldId="2259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602"/>
        <pc:sldMkLst>
          <pc:docMk/>
          <pc:sldMk cId="3274870054" sldId="226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600"/>
        <pc:sldMkLst>
          <pc:docMk/>
          <pc:sldMk cId="2023400873" sldId="2261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599"/>
        <pc:sldMkLst>
          <pc:docMk/>
          <pc:sldMk cId="2030011917" sldId="226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598"/>
        <pc:sldMkLst>
          <pc:docMk/>
          <pc:sldMk cId="1070956626" sldId="226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597"/>
        <pc:sldMkLst>
          <pc:docMk/>
          <pc:sldMk cId="3577384879" sldId="2264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596"/>
        <pc:sldMkLst>
          <pc:docMk/>
          <pc:sldMk cId="2972248957" sldId="226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595"/>
        <pc:sldMkLst>
          <pc:docMk/>
          <pc:sldMk cId="832092578" sldId="2266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594"/>
        <pc:sldMkLst>
          <pc:docMk/>
          <pc:sldMk cId="2388204282" sldId="226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593"/>
        <pc:sldMkLst>
          <pc:docMk/>
          <pc:sldMk cId="2845040077" sldId="2268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58.793" v="592"/>
        <pc:sldMkLst>
          <pc:docMk/>
          <pc:sldMk cId="2009387912" sldId="2269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3.386" v="591"/>
        <pc:sldMkLst>
          <pc:docMk/>
          <pc:sldMk cId="31718696" sldId="227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3.386" v="590"/>
        <pc:sldMkLst>
          <pc:docMk/>
          <pc:sldMk cId="2016806170" sldId="2271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3.386" v="589"/>
        <pc:sldMkLst>
          <pc:docMk/>
          <pc:sldMk cId="3019600712" sldId="227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3.386" v="588"/>
        <pc:sldMkLst>
          <pc:docMk/>
          <pc:sldMk cId="1735743578" sldId="227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3.371" v="587"/>
        <pc:sldMkLst>
          <pc:docMk/>
          <pc:sldMk cId="2543060742" sldId="227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3.371" v="586"/>
        <pc:sldMkLst>
          <pc:docMk/>
          <pc:sldMk cId="3424364344" sldId="2276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3.371" v="585"/>
        <pc:sldMkLst>
          <pc:docMk/>
          <pc:sldMk cId="3844045221" sldId="227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0.949" v="584"/>
        <pc:sldMkLst>
          <pc:docMk/>
          <pc:sldMk cId="1339107406" sldId="2278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0.949" v="583"/>
        <pc:sldMkLst>
          <pc:docMk/>
          <pc:sldMk cId="2798395471" sldId="228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0.949" v="582"/>
        <pc:sldMkLst>
          <pc:docMk/>
          <pc:sldMk cId="3456334567" sldId="2281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0.949" v="581"/>
        <pc:sldMkLst>
          <pc:docMk/>
          <pc:sldMk cId="1885951536" sldId="228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0.949" v="580"/>
        <pc:sldMkLst>
          <pc:docMk/>
          <pc:sldMk cId="226199144" sldId="228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0.933" v="579"/>
        <pc:sldMkLst>
          <pc:docMk/>
          <pc:sldMk cId="4056822710" sldId="2284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40.933" v="578"/>
        <pc:sldMkLst>
          <pc:docMk/>
          <pc:sldMk cId="383757876" sldId="228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8.558" v="576"/>
        <pc:sldMkLst>
          <pc:docMk/>
          <pc:sldMk cId="3275662252" sldId="2286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8.558" v="575"/>
        <pc:sldMkLst>
          <pc:docMk/>
          <pc:sldMk cId="1269411698" sldId="228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8.558" v="577"/>
        <pc:sldMkLst>
          <pc:docMk/>
          <pc:sldMk cId="3189438813" sldId="2288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8.558" v="574"/>
        <pc:sldMkLst>
          <pc:docMk/>
          <pc:sldMk cId="2515546878" sldId="2289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8.558" v="573"/>
        <pc:sldMkLst>
          <pc:docMk/>
          <pc:sldMk cId="957174296" sldId="229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8.558" v="572"/>
        <pc:sldMkLst>
          <pc:docMk/>
          <pc:sldMk cId="3003836793" sldId="2291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8.558" v="571"/>
        <pc:sldMkLst>
          <pc:docMk/>
          <pc:sldMk cId="1136170605" sldId="229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68"/>
        <pc:sldMkLst>
          <pc:docMk/>
          <pc:sldMk cId="1642357644" sldId="229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67"/>
        <pc:sldMkLst>
          <pc:docMk/>
          <pc:sldMk cId="1126104902" sldId="2294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66"/>
        <pc:sldMkLst>
          <pc:docMk/>
          <pc:sldMk cId="4055050913" sldId="2295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65"/>
        <pc:sldMkLst>
          <pc:docMk/>
          <pc:sldMk cId="344615204" sldId="2296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63"/>
        <pc:sldMkLst>
          <pc:docMk/>
          <pc:sldMk cId="1782419478" sldId="2297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64"/>
        <pc:sldMkLst>
          <pc:docMk/>
          <pc:sldMk cId="66634302" sldId="2298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62"/>
        <pc:sldMkLst>
          <pc:docMk/>
          <pc:sldMk cId="4258488814" sldId="2299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69"/>
        <pc:sldMkLst>
          <pc:docMk/>
          <pc:sldMk cId="2301147843" sldId="2300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70"/>
        <pc:sldMkLst>
          <pc:docMk/>
          <pc:sldMk cId="2844461996" sldId="2301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5.699" v="561"/>
        <pc:sldMkLst>
          <pc:docMk/>
          <pc:sldMk cId="3210918205" sldId="2302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2.746" v="560"/>
        <pc:sldMkLst>
          <pc:docMk/>
          <pc:sldMk cId="3440316075" sldId="2303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2.746" v="559"/>
        <pc:sldMkLst>
          <pc:docMk/>
          <pc:sldMk cId="174184935" sldId="2304"/>
        </pc:sldMkLst>
      </pc:sldChg>
      <pc:sldChg chg="del">
        <pc:chgData name="Wandrille Duchemin" userId="S::wandrille.duchemin@sib.swiss::596953ca-d0e7-4045-97a9-2ed7b88fab1e" providerId="AD" clId="Web-{D7E224FF-0096-0658-CC1E-1BF40F03286B}" dt="2024-07-26T13:49:32.746" v="558"/>
        <pc:sldMkLst>
          <pc:docMk/>
          <pc:sldMk cId="2594733262" sldId="2305"/>
        </pc:sldMkLst>
      </pc:sldChg>
      <pc:sldChg chg="addSp delSp modSp add replId">
        <pc:chgData name="Wandrille Duchemin" userId="S::wandrille.duchemin@sib.swiss::596953ca-d0e7-4045-97a9-2ed7b88fab1e" providerId="AD" clId="Web-{D7E224FF-0096-0658-CC1E-1BF40F03286B}" dt="2024-07-26T13:35:34.694" v="34" actId="1076"/>
        <pc:sldMkLst>
          <pc:docMk/>
          <pc:sldMk cId="3533672750" sldId="2306"/>
        </pc:sldMkLst>
        <pc:spChg chg="mod">
          <ac:chgData name="Wandrille Duchemin" userId="S::wandrille.duchemin@sib.swiss::596953ca-d0e7-4045-97a9-2ed7b88fab1e" providerId="AD" clId="Web-{D7E224FF-0096-0658-CC1E-1BF40F03286B}" dt="2024-07-26T13:35:25.288" v="31" actId="20577"/>
          <ac:spMkLst>
            <pc:docMk/>
            <pc:sldMk cId="3533672750" sldId="2306"/>
            <ac:spMk id="2" creationId="{BDA98B7F-3A2C-C90F-0510-E05F5944F329}"/>
          </ac:spMkLst>
        </pc:spChg>
        <pc:picChg chg="add mod">
          <ac:chgData name="Wandrille Duchemin" userId="S::wandrille.duchemin@sib.swiss::596953ca-d0e7-4045-97a9-2ed7b88fab1e" providerId="AD" clId="Web-{D7E224FF-0096-0658-CC1E-1BF40F03286B}" dt="2024-07-26T13:35:34.694" v="34" actId="1076"/>
          <ac:picMkLst>
            <pc:docMk/>
            <pc:sldMk cId="3533672750" sldId="2306"/>
            <ac:picMk id="3" creationId="{E9177A18-E8C3-FA48-131D-4C7765AD8931}"/>
          </ac:picMkLst>
        </pc:picChg>
        <pc:picChg chg="del">
          <ac:chgData name="Wandrille Duchemin" userId="S::wandrille.duchemin@sib.swiss::596953ca-d0e7-4045-97a9-2ed7b88fab1e" providerId="AD" clId="Web-{D7E224FF-0096-0658-CC1E-1BF40F03286B}" dt="2024-07-26T13:35:27.007" v="32"/>
          <ac:picMkLst>
            <pc:docMk/>
            <pc:sldMk cId="3533672750" sldId="2306"/>
            <ac:picMk id="7" creationId="{2FE821DB-1ACB-404C-6C90-236DE1D1FE44}"/>
          </ac:picMkLst>
        </pc:picChg>
      </pc:sldChg>
      <pc:sldChg chg="addSp delSp modSp add replId">
        <pc:chgData name="Wandrille Duchemin" userId="S::wandrille.duchemin@sib.swiss::596953ca-d0e7-4045-97a9-2ed7b88fab1e" providerId="AD" clId="Web-{D7E224FF-0096-0658-CC1E-1BF40F03286B}" dt="2024-07-26T13:36:13.633" v="46" actId="1076"/>
        <pc:sldMkLst>
          <pc:docMk/>
          <pc:sldMk cId="3772642989" sldId="2307"/>
        </pc:sldMkLst>
        <pc:spChg chg="mod">
          <ac:chgData name="Wandrille Duchemin" userId="S::wandrille.duchemin@sib.swiss::596953ca-d0e7-4045-97a9-2ed7b88fab1e" providerId="AD" clId="Web-{D7E224FF-0096-0658-CC1E-1BF40F03286B}" dt="2024-07-26T13:35:59.726" v="43" actId="20577"/>
          <ac:spMkLst>
            <pc:docMk/>
            <pc:sldMk cId="3772642989" sldId="2307"/>
            <ac:spMk id="2" creationId="{BDA98B7F-3A2C-C90F-0510-E05F5944F329}"/>
          </ac:spMkLst>
        </pc:spChg>
        <pc:picChg chg="del">
          <ac:chgData name="Wandrille Duchemin" userId="S::wandrille.duchemin@sib.swiss::596953ca-d0e7-4045-97a9-2ed7b88fab1e" providerId="AD" clId="Web-{D7E224FF-0096-0658-CC1E-1BF40F03286B}" dt="2024-07-26T13:35:46.398" v="36"/>
          <ac:picMkLst>
            <pc:docMk/>
            <pc:sldMk cId="3772642989" sldId="2307"/>
            <ac:picMk id="3" creationId="{E9177A18-E8C3-FA48-131D-4C7765AD8931}"/>
          </ac:picMkLst>
        </pc:picChg>
        <pc:picChg chg="add mod">
          <ac:chgData name="Wandrille Duchemin" userId="S::wandrille.duchemin@sib.swiss::596953ca-d0e7-4045-97a9-2ed7b88fab1e" providerId="AD" clId="Web-{D7E224FF-0096-0658-CC1E-1BF40F03286B}" dt="2024-07-26T13:36:13.633" v="46" actId="1076"/>
          <ac:picMkLst>
            <pc:docMk/>
            <pc:sldMk cId="3772642989" sldId="2307"/>
            <ac:picMk id="4" creationId="{86B4F268-569B-0478-A74F-EFA58E87E7D6}"/>
          </ac:picMkLst>
        </pc:picChg>
      </pc:sldChg>
      <pc:sldChg chg="delSp modSp add replId">
        <pc:chgData name="Wandrille Duchemin" userId="S::wandrille.duchemin@sib.swiss::596953ca-d0e7-4045-97a9-2ed7b88fab1e" providerId="AD" clId="Web-{D7E224FF-0096-0658-CC1E-1BF40F03286B}" dt="2024-07-26T13:37:50.588" v="62"/>
        <pc:sldMkLst>
          <pc:docMk/>
          <pc:sldMk cId="1068314332" sldId="2308"/>
        </pc:sldMkLst>
        <pc:spChg chg="mod">
          <ac:chgData name="Wandrille Duchemin" userId="S::wandrille.duchemin@sib.swiss::596953ca-d0e7-4045-97a9-2ed7b88fab1e" providerId="AD" clId="Web-{D7E224FF-0096-0658-CC1E-1BF40F03286B}" dt="2024-07-26T13:37:49.244" v="61" actId="20577"/>
          <ac:spMkLst>
            <pc:docMk/>
            <pc:sldMk cId="1068314332" sldId="2308"/>
            <ac:spMk id="2" creationId="{BDA98B7F-3A2C-C90F-0510-E05F5944F329}"/>
          </ac:spMkLst>
        </pc:spChg>
        <pc:picChg chg="del">
          <ac:chgData name="Wandrille Duchemin" userId="S::wandrille.duchemin@sib.swiss::596953ca-d0e7-4045-97a9-2ed7b88fab1e" providerId="AD" clId="Web-{D7E224FF-0096-0658-CC1E-1BF40F03286B}" dt="2024-07-26T13:37:50.588" v="62"/>
          <ac:picMkLst>
            <pc:docMk/>
            <pc:sldMk cId="1068314332" sldId="2308"/>
            <ac:picMk id="4" creationId="{86B4F268-569B-0478-A74F-EFA58E87E7D6}"/>
          </ac:picMkLst>
        </pc:picChg>
      </pc:sldChg>
      <pc:sldChg chg="addSp modSp add replId">
        <pc:chgData name="Wandrille Duchemin" userId="S::wandrille.duchemin@sib.swiss::596953ca-d0e7-4045-97a9-2ed7b88fab1e" providerId="AD" clId="Web-{D7E224FF-0096-0658-CC1E-1BF40F03286B}" dt="2024-07-26T13:38:37.714" v="111" actId="1076"/>
        <pc:sldMkLst>
          <pc:docMk/>
          <pc:sldMk cId="1618451326" sldId="2309"/>
        </pc:sldMkLst>
        <pc:spChg chg="add mod">
          <ac:chgData name="Wandrille Duchemin" userId="S::wandrille.duchemin@sib.swiss::596953ca-d0e7-4045-97a9-2ed7b88fab1e" providerId="AD" clId="Web-{D7E224FF-0096-0658-CC1E-1BF40F03286B}" dt="2024-07-26T13:38:36.886" v="65" actId="1076"/>
          <ac:spMkLst>
            <pc:docMk/>
            <pc:sldMk cId="1618451326" sldId="2309"/>
            <ac:spMk id="3" creationId="{B2159596-43C6-BC78-2D93-01C628499F79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6.902" v="66" actId="1076"/>
          <ac:spMkLst>
            <pc:docMk/>
            <pc:sldMk cId="1618451326" sldId="2309"/>
            <ac:spMk id="4" creationId="{FE1E9E85-E120-06BB-C258-8A947A8BD065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6.933" v="67" actId="1076"/>
          <ac:spMkLst>
            <pc:docMk/>
            <pc:sldMk cId="1618451326" sldId="2309"/>
            <ac:spMk id="5" creationId="{87AE7DAF-7050-A6D7-7BC9-B2F0BE300D18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6.949" v="68" actId="1076"/>
          <ac:spMkLst>
            <pc:docMk/>
            <pc:sldMk cId="1618451326" sldId="2309"/>
            <ac:spMk id="6" creationId="{BEF4E39A-5D22-07F1-0928-CA6F699299BD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6.964" v="69" actId="1076"/>
          <ac:spMkLst>
            <pc:docMk/>
            <pc:sldMk cId="1618451326" sldId="2309"/>
            <ac:spMk id="7" creationId="{CB40094D-B7D3-96F6-EFD9-8459664877D6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6.980" v="70" actId="1076"/>
          <ac:spMkLst>
            <pc:docMk/>
            <pc:sldMk cId="1618451326" sldId="2309"/>
            <ac:spMk id="8" creationId="{2B75CF84-7610-F32E-1221-BEC0768DB9BC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6.996" v="71" actId="1076"/>
          <ac:spMkLst>
            <pc:docMk/>
            <pc:sldMk cId="1618451326" sldId="2309"/>
            <ac:spMk id="9" creationId="{DACA2AF0-558A-FA28-9897-045ECD4315A5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011" v="72" actId="1076"/>
          <ac:spMkLst>
            <pc:docMk/>
            <pc:sldMk cId="1618451326" sldId="2309"/>
            <ac:spMk id="10" creationId="{1CAA630B-DC71-6FEC-3C52-E23C63E6FDB9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027" v="73" actId="1076"/>
          <ac:spMkLst>
            <pc:docMk/>
            <pc:sldMk cId="1618451326" sldId="2309"/>
            <ac:spMk id="11" creationId="{45B21335-7BBA-BDEB-8AC1-3ABE5D5A0D4F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042" v="74" actId="1076"/>
          <ac:spMkLst>
            <pc:docMk/>
            <pc:sldMk cId="1618451326" sldId="2309"/>
            <ac:spMk id="12" creationId="{065F325F-85A1-F5A7-52A9-BC7A6F8A3600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058" v="75" actId="1076"/>
          <ac:spMkLst>
            <pc:docMk/>
            <pc:sldMk cId="1618451326" sldId="2309"/>
            <ac:spMk id="13" creationId="{FA5FB6D5-5EBA-2822-CCEE-E8804D4F61C2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074" v="76" actId="1076"/>
          <ac:spMkLst>
            <pc:docMk/>
            <pc:sldMk cId="1618451326" sldId="2309"/>
            <ac:spMk id="14" creationId="{5B9241C5-88F3-58D8-349A-6BFEFD5A6FB0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089" v="77" actId="1076"/>
          <ac:spMkLst>
            <pc:docMk/>
            <pc:sldMk cId="1618451326" sldId="2309"/>
            <ac:spMk id="15" creationId="{87738DC6-1F97-8E21-7BD6-17F89A9153DB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105" v="78" actId="1076"/>
          <ac:spMkLst>
            <pc:docMk/>
            <pc:sldMk cId="1618451326" sldId="2309"/>
            <ac:spMk id="16" creationId="{48672E86-C794-07D9-B15F-4D0EDB7EF0B8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121" v="79" actId="1076"/>
          <ac:spMkLst>
            <pc:docMk/>
            <pc:sldMk cId="1618451326" sldId="2309"/>
            <ac:spMk id="17" creationId="{CB448161-9A80-E8CB-9B96-198B37C8E5D0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136" v="80" actId="1076"/>
          <ac:spMkLst>
            <pc:docMk/>
            <pc:sldMk cId="1618451326" sldId="2309"/>
            <ac:spMk id="18" creationId="{CF9CC8A6-37FB-930E-2443-172BF990BE5B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167" v="81" actId="1076"/>
          <ac:spMkLst>
            <pc:docMk/>
            <pc:sldMk cId="1618451326" sldId="2309"/>
            <ac:spMk id="19" creationId="{9054C3E2-B625-493E-0F70-B7E8E8C28C77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199" v="83" actId="1076"/>
          <ac:spMkLst>
            <pc:docMk/>
            <pc:sldMk cId="1618451326" sldId="2309"/>
            <ac:spMk id="21" creationId="{B12997B7-25F0-4525-1FA7-8866B671300F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214" v="84" actId="1076"/>
          <ac:spMkLst>
            <pc:docMk/>
            <pc:sldMk cId="1618451326" sldId="2309"/>
            <ac:spMk id="22" creationId="{70D2D5D6-642D-EF16-1914-DDDE2BCBE917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230" v="85" actId="1076"/>
          <ac:spMkLst>
            <pc:docMk/>
            <pc:sldMk cId="1618451326" sldId="2309"/>
            <ac:spMk id="23" creationId="{000F2E5B-3411-8DFD-5E3A-73DBFB297F79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246" v="86" actId="1076"/>
          <ac:spMkLst>
            <pc:docMk/>
            <pc:sldMk cId="1618451326" sldId="2309"/>
            <ac:spMk id="24" creationId="{B0132544-C629-9F36-CF8B-64166C017ED5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261" v="87" actId="1076"/>
          <ac:spMkLst>
            <pc:docMk/>
            <pc:sldMk cId="1618451326" sldId="2309"/>
            <ac:spMk id="25" creationId="{C2835398-EF6F-447D-D468-B393718622AA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292" v="88" actId="1076"/>
          <ac:spMkLst>
            <pc:docMk/>
            <pc:sldMk cId="1618451326" sldId="2309"/>
            <ac:spMk id="26" creationId="{115486E4-20B2-17E2-3D12-0D59FC08089D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308" v="89" actId="1076"/>
          <ac:spMkLst>
            <pc:docMk/>
            <pc:sldMk cId="1618451326" sldId="2309"/>
            <ac:spMk id="27" creationId="{0CCC34DA-53D7-D35C-31CB-53B4C8373E9D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324" v="90" actId="1076"/>
          <ac:spMkLst>
            <pc:docMk/>
            <pc:sldMk cId="1618451326" sldId="2309"/>
            <ac:spMk id="28" creationId="{D309C3E8-6A74-0727-8144-4C7B9D32BAFE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339" v="91" actId="1076"/>
          <ac:spMkLst>
            <pc:docMk/>
            <pc:sldMk cId="1618451326" sldId="2309"/>
            <ac:spMk id="29" creationId="{AC0BD840-9DA7-C970-AB66-CD2B1B0702C9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355" v="92" actId="1076"/>
          <ac:spMkLst>
            <pc:docMk/>
            <pc:sldMk cId="1618451326" sldId="2309"/>
            <ac:spMk id="30" creationId="{1AA24B40-F61B-390B-E2DF-6E59BD874813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371" v="93" actId="1076"/>
          <ac:spMkLst>
            <pc:docMk/>
            <pc:sldMk cId="1618451326" sldId="2309"/>
            <ac:spMk id="31" creationId="{78DE6A75-2518-1D2A-748A-4E32A7E4755E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402" v="94" actId="1076"/>
          <ac:spMkLst>
            <pc:docMk/>
            <pc:sldMk cId="1618451326" sldId="2309"/>
            <ac:spMk id="32" creationId="{3382FC3E-9575-7ED0-B398-F15E277FC033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417" v="95" actId="1076"/>
          <ac:spMkLst>
            <pc:docMk/>
            <pc:sldMk cId="1618451326" sldId="2309"/>
            <ac:spMk id="33" creationId="{9899DFD4-79B9-7A37-CDD3-ABF306786B47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433" v="96" actId="1076"/>
          <ac:spMkLst>
            <pc:docMk/>
            <pc:sldMk cId="1618451326" sldId="2309"/>
            <ac:spMk id="34" creationId="{D890C06E-EFC0-DA8B-7B13-71B868D02551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449" v="97" actId="1076"/>
          <ac:spMkLst>
            <pc:docMk/>
            <pc:sldMk cId="1618451326" sldId="2309"/>
            <ac:spMk id="35" creationId="{E2EA37AA-A948-57DB-F797-017BA81E3C04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464" v="98" actId="1076"/>
          <ac:spMkLst>
            <pc:docMk/>
            <pc:sldMk cId="1618451326" sldId="2309"/>
            <ac:spMk id="36" creationId="{FCB2EFA0-B851-857E-1247-974EEA81DBED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496" v="99" actId="1076"/>
          <ac:spMkLst>
            <pc:docMk/>
            <pc:sldMk cId="1618451326" sldId="2309"/>
            <ac:spMk id="37" creationId="{44F174C4-49CE-5979-E774-95E901F2E070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511" v="100" actId="1076"/>
          <ac:spMkLst>
            <pc:docMk/>
            <pc:sldMk cId="1618451326" sldId="2309"/>
            <ac:spMk id="38" creationId="{AB1169E6-471B-836A-BA5D-89E758783A13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527" v="101" actId="1076"/>
          <ac:spMkLst>
            <pc:docMk/>
            <pc:sldMk cId="1618451326" sldId="2309"/>
            <ac:spMk id="39" creationId="{B67A6113-6918-E83B-7D04-D022A514CE58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542" v="102" actId="1076"/>
          <ac:spMkLst>
            <pc:docMk/>
            <pc:sldMk cId="1618451326" sldId="2309"/>
            <ac:spMk id="40" creationId="{C84F4BB9-68FA-43CA-0F7C-AEEF3AC91930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558" v="103" actId="1076"/>
          <ac:spMkLst>
            <pc:docMk/>
            <pc:sldMk cId="1618451326" sldId="2309"/>
            <ac:spMk id="41" creationId="{35CAE8C4-F9EA-614F-EED3-038089324F0A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589" v="104" actId="1076"/>
          <ac:spMkLst>
            <pc:docMk/>
            <pc:sldMk cId="1618451326" sldId="2309"/>
            <ac:spMk id="42" creationId="{5FE1FABB-EECD-DBB3-15C2-4F216AFDDB67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605" v="105" actId="1076"/>
          <ac:spMkLst>
            <pc:docMk/>
            <pc:sldMk cId="1618451326" sldId="2309"/>
            <ac:spMk id="43" creationId="{F2B43DA8-F450-8716-148D-6CF141342372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621" v="106" actId="1076"/>
          <ac:spMkLst>
            <pc:docMk/>
            <pc:sldMk cId="1618451326" sldId="2309"/>
            <ac:spMk id="44" creationId="{AF21C471-41DF-1EF0-3ACD-F08626D8B311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636" v="107" actId="1076"/>
          <ac:spMkLst>
            <pc:docMk/>
            <pc:sldMk cId="1618451326" sldId="2309"/>
            <ac:spMk id="45" creationId="{05BBB101-5AC1-9A05-F727-12B3AD39F8C2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652" v="108" actId="1076"/>
          <ac:spMkLst>
            <pc:docMk/>
            <pc:sldMk cId="1618451326" sldId="2309"/>
            <ac:spMk id="46" creationId="{0FF80963-2C13-0E7C-AAFD-C0D2FCAD8C62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668" v="109" actId="1076"/>
          <ac:spMkLst>
            <pc:docMk/>
            <pc:sldMk cId="1618451326" sldId="2309"/>
            <ac:spMk id="47" creationId="{23431895-A139-D7BA-BD6B-2FF989EA8AA2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683" v="110" actId="1076"/>
          <ac:spMkLst>
            <pc:docMk/>
            <pc:sldMk cId="1618451326" sldId="2309"/>
            <ac:spMk id="48" creationId="{67BF5A29-377A-A37F-E49A-901E8110F2B5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38:37.714" v="111" actId="1076"/>
          <ac:spMkLst>
            <pc:docMk/>
            <pc:sldMk cId="1618451326" sldId="2309"/>
            <ac:spMk id="49" creationId="{FCF7269E-A283-1784-3834-997E97AF3824}"/>
          </ac:spMkLst>
        </pc:spChg>
        <pc:picChg chg="add mod">
          <ac:chgData name="Wandrille Duchemin" userId="S::wandrille.duchemin@sib.swiss::596953ca-d0e7-4045-97a9-2ed7b88fab1e" providerId="AD" clId="Web-{D7E224FF-0096-0658-CC1E-1BF40F03286B}" dt="2024-07-26T13:38:37.183" v="82" actId="1076"/>
          <ac:picMkLst>
            <pc:docMk/>
            <pc:sldMk cId="1618451326" sldId="2309"/>
            <ac:picMk id="20" creationId="{6098EED7-28CA-842A-E335-DEFAA53B8241}"/>
          </ac:picMkLst>
        </pc:picChg>
      </pc:sldChg>
      <pc:sldChg chg="addSp delSp modSp add replId">
        <pc:chgData name="Wandrille Duchemin" userId="S::wandrille.duchemin@sib.swiss::596953ca-d0e7-4045-97a9-2ed7b88fab1e" providerId="AD" clId="Web-{D7E224FF-0096-0658-CC1E-1BF40F03286B}" dt="2024-07-26T13:41:48.844" v="288" actId="20577"/>
        <pc:sldMkLst>
          <pc:docMk/>
          <pc:sldMk cId="2351563647" sldId="2310"/>
        </pc:sldMkLst>
        <pc:spChg chg="add del">
          <ac:chgData name="Wandrille Duchemin" userId="S::wandrille.duchemin@sib.swiss::596953ca-d0e7-4045-97a9-2ed7b88fab1e" providerId="AD" clId="Web-{D7E224FF-0096-0658-CC1E-1BF40F03286B}" dt="2024-07-26T13:39:13.934" v="182"/>
          <ac:spMkLst>
            <pc:docMk/>
            <pc:sldMk cId="2351563647" sldId="2310"/>
            <ac:spMk id="3" creationId="{B2159596-43C6-BC78-2D93-01C628499F7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39:11.371" v="169"/>
          <ac:spMkLst>
            <pc:docMk/>
            <pc:sldMk cId="2351563647" sldId="2310"/>
            <ac:spMk id="4" creationId="{FE1E9E85-E120-06BB-C258-8A947A8BD065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38:55.293" v="115"/>
          <ac:spMkLst>
            <pc:docMk/>
            <pc:sldMk cId="2351563647" sldId="2310"/>
            <ac:spMk id="10" creationId="{1CAA630B-DC71-6FEC-3C52-E23C63E6FDB9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6.121" v="188"/>
          <ac:spMkLst>
            <pc:docMk/>
            <pc:sldMk cId="2351563647" sldId="2310"/>
            <ac:spMk id="12" creationId="{065F325F-85A1-F5A7-52A9-BC7A6F8A3600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34" v="181"/>
          <ac:spMkLst>
            <pc:docMk/>
            <pc:sldMk cId="2351563647" sldId="2310"/>
            <ac:spMk id="13" creationId="{FA5FB6D5-5EBA-2822-CCEE-E8804D4F61C2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34" v="180"/>
          <ac:spMkLst>
            <pc:docMk/>
            <pc:sldMk cId="2351563647" sldId="2310"/>
            <ac:spMk id="14" creationId="{5B9241C5-88F3-58D8-349A-6BFEFD5A6FB0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34" v="179"/>
          <ac:spMkLst>
            <pc:docMk/>
            <pc:sldMk cId="2351563647" sldId="2310"/>
            <ac:spMk id="15" creationId="{87738DC6-1F97-8E21-7BD6-17F89A9153DB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18" v="178"/>
          <ac:spMkLst>
            <pc:docMk/>
            <pc:sldMk cId="2351563647" sldId="2310"/>
            <ac:spMk id="16" creationId="{48672E86-C794-07D9-B15F-4D0EDB7EF0B8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18" v="177"/>
          <ac:spMkLst>
            <pc:docMk/>
            <pc:sldMk cId="2351563647" sldId="2310"/>
            <ac:spMk id="17" creationId="{CB448161-9A80-E8CB-9B96-198B37C8E5D0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09.621" v="168"/>
          <ac:spMkLst>
            <pc:docMk/>
            <pc:sldMk cId="2351563647" sldId="2310"/>
            <ac:spMk id="18" creationId="{CF9CC8A6-37FB-930E-2443-172BF990BE5B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38:57.402" v="116"/>
          <ac:spMkLst>
            <pc:docMk/>
            <pc:sldMk cId="2351563647" sldId="2310"/>
            <ac:spMk id="19" creationId="{9054C3E2-B625-493E-0F70-B7E8E8C28C77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09.621" v="167"/>
          <ac:spMkLst>
            <pc:docMk/>
            <pc:sldMk cId="2351563647" sldId="2310"/>
            <ac:spMk id="24" creationId="{B0132544-C629-9F36-CF8B-64166C017ED5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38:47.574" v="113"/>
          <ac:spMkLst>
            <pc:docMk/>
            <pc:sldMk cId="2351563647" sldId="2310"/>
            <ac:spMk id="25" creationId="{C2835398-EF6F-447D-D468-B393718622AA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38:51.887" v="114"/>
          <ac:spMkLst>
            <pc:docMk/>
            <pc:sldMk cId="2351563647" sldId="2310"/>
            <ac:spMk id="27" creationId="{0CCC34DA-53D7-D35C-31CB-53B4C8373E9D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03.590" v="150"/>
          <ac:spMkLst>
            <pc:docMk/>
            <pc:sldMk cId="2351563647" sldId="2310"/>
            <ac:spMk id="30" creationId="{1AA24B40-F61B-390B-E2DF-6E59BD874813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18" v="176"/>
          <ac:spMkLst>
            <pc:docMk/>
            <pc:sldMk cId="2351563647" sldId="2310"/>
            <ac:spMk id="31" creationId="{78DE6A75-2518-1D2A-748A-4E32A7E4755E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18" v="175"/>
          <ac:spMkLst>
            <pc:docMk/>
            <pc:sldMk cId="2351563647" sldId="2310"/>
            <ac:spMk id="32" creationId="{3382FC3E-9575-7ED0-B398-F15E277FC033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18" v="174"/>
          <ac:spMkLst>
            <pc:docMk/>
            <pc:sldMk cId="2351563647" sldId="2310"/>
            <ac:spMk id="35" creationId="{E2EA37AA-A948-57DB-F797-017BA81E3C04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6.121" v="187"/>
          <ac:spMkLst>
            <pc:docMk/>
            <pc:sldMk cId="2351563647" sldId="2310"/>
            <ac:spMk id="36" creationId="{FCB2EFA0-B851-857E-1247-974EEA81DBED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18" v="173"/>
          <ac:spMkLst>
            <pc:docMk/>
            <pc:sldMk cId="2351563647" sldId="2310"/>
            <ac:spMk id="37" creationId="{44F174C4-49CE-5979-E774-95E901F2E070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18" v="172"/>
          <ac:spMkLst>
            <pc:docMk/>
            <pc:sldMk cId="2351563647" sldId="2310"/>
            <ac:spMk id="38" creationId="{AB1169E6-471B-836A-BA5D-89E758783A13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18" v="171"/>
          <ac:spMkLst>
            <pc:docMk/>
            <pc:sldMk cId="2351563647" sldId="2310"/>
            <ac:spMk id="39" creationId="{B67A6113-6918-E83B-7D04-D022A514CE58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6.121" v="186"/>
          <ac:spMkLst>
            <pc:docMk/>
            <pc:sldMk cId="2351563647" sldId="2310"/>
            <ac:spMk id="40" creationId="{C84F4BB9-68FA-43CA-0F7C-AEEF3AC91930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09.621" v="166"/>
          <ac:spMkLst>
            <pc:docMk/>
            <pc:sldMk cId="2351563647" sldId="2310"/>
            <ac:spMk id="42" creationId="{5FE1FABB-EECD-DBB3-15C2-4F216AFDDB67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6.121" v="185"/>
          <ac:spMkLst>
            <pc:docMk/>
            <pc:sldMk cId="2351563647" sldId="2310"/>
            <ac:spMk id="43" creationId="{F2B43DA8-F450-8716-148D-6CF141342372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6.121" v="184"/>
          <ac:spMkLst>
            <pc:docMk/>
            <pc:sldMk cId="2351563647" sldId="2310"/>
            <ac:spMk id="44" creationId="{AF21C471-41DF-1EF0-3ACD-F08626D8B311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6.121" v="183"/>
          <ac:spMkLst>
            <pc:docMk/>
            <pc:sldMk cId="2351563647" sldId="2310"/>
            <ac:spMk id="45" creationId="{05BBB101-5AC1-9A05-F727-12B3AD39F8C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0:47.421" v="250"/>
          <ac:spMkLst>
            <pc:docMk/>
            <pc:sldMk cId="2351563647" sldId="2310"/>
            <ac:spMk id="46" creationId="{0FF80963-2C13-0E7C-AAFD-C0D2FCAD8C62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09.621" v="165"/>
          <ac:spMkLst>
            <pc:docMk/>
            <pc:sldMk cId="2351563647" sldId="2310"/>
            <ac:spMk id="47" creationId="{23431895-A139-D7BA-BD6B-2FF989EA8AA2}"/>
          </ac:spMkLst>
        </pc:spChg>
        <pc:spChg chg="del mod">
          <ac:chgData name="Wandrille Duchemin" userId="S::wandrille.duchemin@sib.swiss::596953ca-d0e7-4045-97a9-2ed7b88fab1e" providerId="AD" clId="Web-{D7E224FF-0096-0658-CC1E-1BF40F03286B}" dt="2024-07-26T13:40:45.264" v="249"/>
          <ac:spMkLst>
            <pc:docMk/>
            <pc:sldMk cId="2351563647" sldId="2310"/>
            <ac:spMk id="48" creationId="{67BF5A29-377A-A37F-E49A-901E8110F2B5}"/>
          </ac:spMkLst>
        </pc:spChg>
        <pc:spChg chg="add del">
          <ac:chgData name="Wandrille Duchemin" userId="S::wandrille.duchemin@sib.swiss::596953ca-d0e7-4045-97a9-2ed7b88fab1e" providerId="AD" clId="Web-{D7E224FF-0096-0658-CC1E-1BF40F03286B}" dt="2024-07-26T13:39:13.918" v="170"/>
          <ac:spMkLst>
            <pc:docMk/>
            <pc:sldMk cId="2351563647" sldId="2310"/>
            <ac:spMk id="49" creationId="{FCF7269E-A283-1784-3834-997E97AF3824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41:48.844" v="288" actId="20577"/>
          <ac:spMkLst>
            <pc:docMk/>
            <pc:sldMk cId="2351563647" sldId="2310"/>
            <ac:spMk id="50" creationId="{1DD775E2-35FE-F65F-EC30-68DBBD73D0EC}"/>
          </ac:spMkLst>
        </pc:spChg>
      </pc:sldChg>
      <pc:sldChg chg="addSp delSp modSp add ord replId">
        <pc:chgData name="Wandrille Duchemin" userId="S::wandrille.duchemin@sib.swiss::596953ca-d0e7-4045-97a9-2ed7b88fab1e" providerId="AD" clId="Web-{D7E224FF-0096-0658-CC1E-1BF40F03286B}" dt="2024-07-26T13:43:05.736" v="302"/>
        <pc:sldMkLst>
          <pc:docMk/>
          <pc:sldMk cId="4187142524" sldId="2311"/>
        </pc:sldMkLst>
        <pc:spChg chg="del">
          <ac:chgData name="Wandrille Duchemin" userId="S::wandrille.duchemin@sib.swiss::596953ca-d0e7-4045-97a9-2ed7b88fab1e" providerId="AD" clId="Web-{D7E224FF-0096-0658-CC1E-1BF40F03286B}" dt="2024-07-26T13:41:14.999" v="275"/>
          <ac:spMkLst>
            <pc:docMk/>
            <pc:sldMk cId="4187142524" sldId="2311"/>
            <ac:spMk id="3" creationId="{B2159596-43C6-BC78-2D93-01C628499F7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32.984" v="280"/>
          <ac:spMkLst>
            <pc:docMk/>
            <pc:sldMk cId="4187142524" sldId="2311"/>
            <ac:spMk id="5" creationId="{87AE7DAF-7050-A6D7-7BC9-B2F0BE300D18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06.327" v="260"/>
          <ac:spMkLst>
            <pc:docMk/>
            <pc:sldMk cId="4187142524" sldId="2311"/>
            <ac:spMk id="6" creationId="{BEF4E39A-5D22-07F1-0928-CA6F699299BD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06.327" v="259"/>
          <ac:spMkLst>
            <pc:docMk/>
            <pc:sldMk cId="4187142524" sldId="2311"/>
            <ac:spMk id="7" creationId="{CB40094D-B7D3-96F6-EFD9-8459664877D6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06.327" v="258"/>
          <ac:spMkLst>
            <pc:docMk/>
            <pc:sldMk cId="4187142524" sldId="2311"/>
            <ac:spMk id="10" creationId="{1CAA630B-DC71-6FEC-3C52-E23C63E6FDB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06.327" v="257"/>
          <ac:spMkLst>
            <pc:docMk/>
            <pc:sldMk cId="4187142524" sldId="2311"/>
            <ac:spMk id="11" creationId="{45B21335-7BBA-BDEB-8AC1-3ABE5D5A0D4F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74"/>
          <ac:spMkLst>
            <pc:docMk/>
            <pc:sldMk cId="4187142524" sldId="2311"/>
            <ac:spMk id="12" creationId="{065F325F-85A1-F5A7-52A9-BC7A6F8A360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73"/>
          <ac:spMkLst>
            <pc:docMk/>
            <pc:sldMk cId="4187142524" sldId="2311"/>
            <ac:spMk id="13" creationId="{FA5FB6D5-5EBA-2822-CCEE-E8804D4F61C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72"/>
          <ac:spMkLst>
            <pc:docMk/>
            <pc:sldMk cId="4187142524" sldId="2311"/>
            <ac:spMk id="14" creationId="{5B9241C5-88F3-58D8-349A-6BFEFD5A6FB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71"/>
          <ac:spMkLst>
            <pc:docMk/>
            <pc:sldMk cId="4187142524" sldId="2311"/>
            <ac:spMk id="15" creationId="{87738DC6-1F97-8E21-7BD6-17F89A9153DB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70"/>
          <ac:spMkLst>
            <pc:docMk/>
            <pc:sldMk cId="4187142524" sldId="2311"/>
            <ac:spMk id="16" creationId="{48672E86-C794-07D9-B15F-4D0EDB7EF0B8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69"/>
          <ac:spMkLst>
            <pc:docMk/>
            <pc:sldMk cId="4187142524" sldId="2311"/>
            <ac:spMk id="17" creationId="{CB448161-9A80-E8CB-9B96-198B37C8E5D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34.640" v="281"/>
          <ac:spMkLst>
            <pc:docMk/>
            <pc:sldMk cId="4187142524" sldId="2311"/>
            <ac:spMk id="18" creationId="{CF9CC8A6-37FB-930E-2443-172BF990BE5B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0:57.436" v="252"/>
          <ac:spMkLst>
            <pc:docMk/>
            <pc:sldMk cId="4187142524" sldId="2311"/>
            <ac:spMk id="19" creationId="{9054C3E2-B625-493E-0F70-B7E8E8C28C77}"/>
          </ac:spMkLst>
        </pc:spChg>
        <pc:spChg chg="ord">
          <ac:chgData name="Wandrille Duchemin" userId="S::wandrille.duchemin@sib.swiss::596953ca-d0e7-4045-97a9-2ed7b88fab1e" providerId="AD" clId="Web-{D7E224FF-0096-0658-CC1E-1BF40F03286B}" dt="2024-07-26T13:43:05.736" v="302"/>
          <ac:spMkLst>
            <pc:docMk/>
            <pc:sldMk cId="4187142524" sldId="2311"/>
            <ac:spMk id="23" creationId="{000F2E5B-3411-8DFD-5E3A-73DBFB297F7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0:54.905" v="251"/>
          <ac:spMkLst>
            <pc:docMk/>
            <pc:sldMk cId="4187142524" sldId="2311"/>
            <ac:spMk id="25" creationId="{C2835398-EF6F-447D-D468-B393718622AA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06.327" v="256"/>
          <ac:spMkLst>
            <pc:docMk/>
            <pc:sldMk cId="4187142524" sldId="2311"/>
            <ac:spMk id="28" creationId="{D309C3E8-6A74-0727-8144-4C7B9D32BAFE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06.327" v="255"/>
          <ac:spMkLst>
            <pc:docMk/>
            <pc:sldMk cId="4187142524" sldId="2311"/>
            <ac:spMk id="29" creationId="{AC0BD840-9DA7-C970-AB66-CD2B1B0702C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37.359" v="282"/>
          <ac:spMkLst>
            <pc:docMk/>
            <pc:sldMk cId="4187142524" sldId="2311"/>
            <ac:spMk id="30" creationId="{1AA24B40-F61B-390B-E2DF-6E59BD874813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68"/>
          <ac:spMkLst>
            <pc:docMk/>
            <pc:sldMk cId="4187142524" sldId="2311"/>
            <ac:spMk id="31" creationId="{78DE6A75-2518-1D2A-748A-4E32A7E4755E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67"/>
          <ac:spMkLst>
            <pc:docMk/>
            <pc:sldMk cId="4187142524" sldId="2311"/>
            <ac:spMk id="32" creationId="{3382FC3E-9575-7ED0-B398-F15E277FC033}"/>
          </ac:spMkLst>
        </pc:spChg>
        <pc:spChg chg="mod">
          <ac:chgData name="Wandrille Duchemin" userId="S::wandrille.duchemin@sib.swiss::596953ca-d0e7-4045-97a9-2ed7b88fab1e" providerId="AD" clId="Web-{D7E224FF-0096-0658-CC1E-1BF40F03286B}" dt="2024-07-26T13:41:27.047" v="278" actId="14100"/>
          <ac:spMkLst>
            <pc:docMk/>
            <pc:sldMk cId="4187142524" sldId="2311"/>
            <ac:spMk id="34" creationId="{D890C06E-EFC0-DA8B-7B13-71B868D02551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66"/>
          <ac:spMkLst>
            <pc:docMk/>
            <pc:sldMk cId="4187142524" sldId="2311"/>
            <ac:spMk id="35" creationId="{E2EA37AA-A948-57DB-F797-017BA81E3C04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39.375" v="283"/>
          <ac:spMkLst>
            <pc:docMk/>
            <pc:sldMk cId="4187142524" sldId="2311"/>
            <ac:spMk id="36" creationId="{FCB2EFA0-B851-857E-1247-974EEA81DBED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65"/>
          <ac:spMkLst>
            <pc:docMk/>
            <pc:sldMk cId="4187142524" sldId="2311"/>
            <ac:spMk id="37" creationId="{44F174C4-49CE-5979-E774-95E901F2E07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64"/>
          <ac:spMkLst>
            <pc:docMk/>
            <pc:sldMk cId="4187142524" sldId="2311"/>
            <ac:spMk id="38" creationId="{AB1169E6-471B-836A-BA5D-89E758783A13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63"/>
          <ac:spMkLst>
            <pc:docMk/>
            <pc:sldMk cId="4187142524" sldId="2311"/>
            <ac:spMk id="39" creationId="{B67A6113-6918-E83B-7D04-D022A514CE58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41.406" v="287"/>
          <ac:spMkLst>
            <pc:docMk/>
            <pc:sldMk cId="4187142524" sldId="2311"/>
            <ac:spMk id="40" creationId="{C84F4BB9-68FA-43CA-0F7C-AEEF3AC9193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28.812" v="279"/>
          <ac:spMkLst>
            <pc:docMk/>
            <pc:sldMk cId="4187142524" sldId="2311"/>
            <ac:spMk id="41" creationId="{35CAE8C4-F9EA-614F-EED3-038089324F0A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40.312" v="284"/>
          <ac:spMkLst>
            <pc:docMk/>
            <pc:sldMk cId="4187142524" sldId="2311"/>
            <ac:spMk id="43" creationId="{F2B43DA8-F450-8716-148D-6CF14134237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41.406" v="286"/>
          <ac:spMkLst>
            <pc:docMk/>
            <pc:sldMk cId="4187142524" sldId="2311"/>
            <ac:spMk id="44" creationId="{AF21C471-41DF-1EF0-3ACD-F08626D8B311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41.406" v="285"/>
          <ac:spMkLst>
            <pc:docMk/>
            <pc:sldMk cId="4187142524" sldId="2311"/>
            <ac:spMk id="45" creationId="{05BBB101-5AC1-9A05-F727-12B3AD39F8C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0:59.421" v="253"/>
          <ac:spMkLst>
            <pc:docMk/>
            <pc:sldMk cId="4187142524" sldId="2311"/>
            <ac:spMk id="46" creationId="{0FF80963-2C13-0E7C-AAFD-C0D2FCAD8C6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62"/>
          <ac:spMkLst>
            <pc:docMk/>
            <pc:sldMk cId="4187142524" sldId="2311"/>
            <ac:spMk id="47" creationId="{23431895-A139-D7BA-BD6B-2FF989EA8AA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06.327" v="254"/>
          <ac:spMkLst>
            <pc:docMk/>
            <pc:sldMk cId="4187142524" sldId="2311"/>
            <ac:spMk id="48" creationId="{67BF5A29-377A-A37F-E49A-901E8110F2B5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1:14.999" v="261"/>
          <ac:spMkLst>
            <pc:docMk/>
            <pc:sldMk cId="4187142524" sldId="2311"/>
            <ac:spMk id="49" creationId="{FCF7269E-A283-1784-3834-997E97AF3824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42:07.360" v="298" actId="20577"/>
          <ac:spMkLst>
            <pc:docMk/>
            <pc:sldMk cId="4187142524" sldId="2311"/>
            <ac:spMk id="51" creationId="{6DF4CE35-986E-EFAD-4D75-D576E6337AB8}"/>
          </ac:spMkLst>
        </pc:spChg>
        <pc:spChg chg="add">
          <ac:chgData name="Wandrille Duchemin" userId="S::wandrille.duchemin@sib.swiss::596953ca-d0e7-4045-97a9-2ed7b88fab1e" providerId="AD" clId="Web-{D7E224FF-0096-0658-CC1E-1BF40F03286B}" dt="2024-07-26T13:42:52.908" v="301"/>
          <ac:spMkLst>
            <pc:docMk/>
            <pc:sldMk cId="4187142524" sldId="2311"/>
            <ac:spMk id="53" creationId="{AE8E7415-0445-6090-D105-F49CDE7AA751}"/>
          </ac:spMkLst>
        </pc:spChg>
      </pc:sldChg>
      <pc:sldChg chg="addSp delSp modSp add ord replId">
        <pc:chgData name="Wandrille Duchemin" userId="S::wandrille.duchemin@sib.swiss::596953ca-d0e7-4045-97a9-2ed7b88fab1e" providerId="AD" clId="Web-{D7E224FF-0096-0658-CC1E-1BF40F03286B}" dt="2024-07-26T13:44:19.910" v="371" actId="20577"/>
        <pc:sldMkLst>
          <pc:docMk/>
          <pc:sldMk cId="1142760650" sldId="2312"/>
        </pc:sldMkLst>
        <pc:spChg chg="del">
          <ac:chgData name="Wandrille Duchemin" userId="S::wandrille.duchemin@sib.swiss::596953ca-d0e7-4045-97a9-2ed7b88fab1e" providerId="AD" clId="Web-{D7E224FF-0096-0658-CC1E-1BF40F03286B}" dt="2024-07-26T13:43:30.065" v="333"/>
          <ac:spMkLst>
            <pc:docMk/>
            <pc:sldMk cId="1142760650" sldId="2312"/>
            <ac:spMk id="3" creationId="{B2159596-43C6-BC78-2D93-01C628499F7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3.534" v="310"/>
          <ac:spMkLst>
            <pc:docMk/>
            <pc:sldMk cId="1142760650" sldId="2312"/>
            <ac:spMk id="4" creationId="{FE1E9E85-E120-06BB-C258-8A947A8BD065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2.112" v="309"/>
          <ac:spMkLst>
            <pc:docMk/>
            <pc:sldMk cId="1142760650" sldId="2312"/>
            <ac:spMk id="5" creationId="{87AE7DAF-7050-A6D7-7BC9-B2F0BE300D18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6.659" v="316"/>
          <ac:spMkLst>
            <pc:docMk/>
            <pc:sldMk cId="1142760650" sldId="2312"/>
            <ac:spMk id="6" creationId="{BEF4E39A-5D22-07F1-0928-CA6F699299BD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18.049" v="308"/>
          <ac:spMkLst>
            <pc:docMk/>
            <pc:sldMk cId="1142760650" sldId="2312"/>
            <ac:spMk id="7" creationId="{CB40094D-B7D3-96F6-EFD9-8459664877D6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4.690" v="311"/>
          <ac:spMkLst>
            <pc:docMk/>
            <pc:sldMk cId="1142760650" sldId="2312"/>
            <ac:spMk id="11" creationId="{45B21335-7BBA-BDEB-8AC1-3ABE5D5A0D4F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8.596" v="325"/>
          <ac:spMkLst>
            <pc:docMk/>
            <pc:sldMk cId="1142760650" sldId="2312"/>
            <ac:spMk id="12" creationId="{065F325F-85A1-F5A7-52A9-BC7A6F8A360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8.596" v="324"/>
          <ac:spMkLst>
            <pc:docMk/>
            <pc:sldMk cId="1142760650" sldId="2312"/>
            <ac:spMk id="13" creationId="{FA5FB6D5-5EBA-2822-CCEE-E8804D4F61C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8.581" v="323"/>
          <ac:spMkLst>
            <pc:docMk/>
            <pc:sldMk cId="1142760650" sldId="2312"/>
            <ac:spMk id="14" creationId="{5B9241C5-88F3-58D8-349A-6BFEFD5A6FB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30.065" v="332"/>
          <ac:spMkLst>
            <pc:docMk/>
            <pc:sldMk cId="1142760650" sldId="2312"/>
            <ac:spMk id="15" creationId="{87738DC6-1F97-8E21-7BD6-17F89A9153DB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31.440" v="334"/>
          <ac:spMkLst>
            <pc:docMk/>
            <pc:sldMk cId="1142760650" sldId="2312"/>
            <ac:spMk id="16" creationId="{48672E86-C794-07D9-B15F-4D0EDB7EF0B8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30.065" v="331"/>
          <ac:spMkLst>
            <pc:docMk/>
            <pc:sldMk cId="1142760650" sldId="2312"/>
            <ac:spMk id="17" creationId="{CB448161-9A80-E8CB-9B96-198B37C8E5D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14.612" v="304"/>
          <ac:spMkLst>
            <pc:docMk/>
            <pc:sldMk cId="1142760650" sldId="2312"/>
            <ac:spMk id="25" creationId="{C2835398-EF6F-447D-D468-B393718622AA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18.049" v="307"/>
          <ac:spMkLst>
            <pc:docMk/>
            <pc:sldMk cId="1142760650" sldId="2312"/>
            <ac:spMk id="28" creationId="{D309C3E8-6A74-0727-8144-4C7B9D32BAFE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18.049" v="306"/>
          <ac:spMkLst>
            <pc:docMk/>
            <pc:sldMk cId="1142760650" sldId="2312"/>
            <ac:spMk id="29" creationId="{AC0BD840-9DA7-C970-AB66-CD2B1B0702C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30.065" v="330"/>
          <ac:spMkLst>
            <pc:docMk/>
            <pc:sldMk cId="1142760650" sldId="2312"/>
            <ac:spMk id="31" creationId="{78DE6A75-2518-1D2A-748A-4E32A7E4755E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8.581" v="322"/>
          <ac:spMkLst>
            <pc:docMk/>
            <pc:sldMk cId="1142760650" sldId="2312"/>
            <ac:spMk id="32" creationId="{3382FC3E-9575-7ED0-B398-F15E277FC033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6.659" v="315"/>
          <ac:spMkLst>
            <pc:docMk/>
            <pc:sldMk cId="1142760650" sldId="2312"/>
            <ac:spMk id="33" creationId="{9899DFD4-79B9-7A37-CDD3-ABF306786B47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6.659" v="314"/>
          <ac:spMkLst>
            <pc:docMk/>
            <pc:sldMk cId="1142760650" sldId="2312"/>
            <ac:spMk id="34" creationId="{D890C06E-EFC0-DA8B-7B13-71B868D02551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8.581" v="321"/>
          <ac:spMkLst>
            <pc:docMk/>
            <pc:sldMk cId="1142760650" sldId="2312"/>
            <ac:spMk id="35" creationId="{E2EA37AA-A948-57DB-F797-017BA81E3C04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6.659" v="313"/>
          <ac:spMkLst>
            <pc:docMk/>
            <pc:sldMk cId="1142760650" sldId="2312"/>
            <ac:spMk id="36" creationId="{FCB2EFA0-B851-857E-1247-974EEA81DBED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30.065" v="329"/>
          <ac:spMkLst>
            <pc:docMk/>
            <pc:sldMk cId="1142760650" sldId="2312"/>
            <ac:spMk id="37" creationId="{44F174C4-49CE-5979-E774-95E901F2E07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30.065" v="328"/>
          <ac:spMkLst>
            <pc:docMk/>
            <pc:sldMk cId="1142760650" sldId="2312"/>
            <ac:spMk id="38" creationId="{AB1169E6-471B-836A-BA5D-89E758783A13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30.065" v="327"/>
          <ac:spMkLst>
            <pc:docMk/>
            <pc:sldMk cId="1142760650" sldId="2312"/>
            <ac:spMk id="39" creationId="{B67A6113-6918-E83B-7D04-D022A514CE58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8.581" v="320"/>
          <ac:spMkLst>
            <pc:docMk/>
            <pc:sldMk cId="1142760650" sldId="2312"/>
            <ac:spMk id="40" creationId="{C84F4BB9-68FA-43CA-0F7C-AEEF3AC91930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6.659" v="312"/>
          <ac:spMkLst>
            <pc:docMk/>
            <pc:sldMk cId="1142760650" sldId="2312"/>
            <ac:spMk id="41" creationId="{35CAE8C4-F9EA-614F-EED3-038089324F0A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8.581" v="319"/>
          <ac:spMkLst>
            <pc:docMk/>
            <pc:sldMk cId="1142760650" sldId="2312"/>
            <ac:spMk id="43" creationId="{F2B43DA8-F450-8716-148D-6CF14134237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8.581" v="318"/>
          <ac:spMkLst>
            <pc:docMk/>
            <pc:sldMk cId="1142760650" sldId="2312"/>
            <ac:spMk id="44" creationId="{AF21C471-41DF-1EF0-3ACD-F08626D8B311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28.581" v="317"/>
          <ac:spMkLst>
            <pc:docMk/>
            <pc:sldMk cId="1142760650" sldId="2312"/>
            <ac:spMk id="45" creationId="{05BBB101-5AC1-9A05-F727-12B3AD39F8C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11.955" v="303"/>
          <ac:spMkLst>
            <pc:docMk/>
            <pc:sldMk cId="1142760650" sldId="2312"/>
            <ac:spMk id="46" creationId="{0FF80963-2C13-0E7C-AAFD-C0D2FCAD8C6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32.253" v="335"/>
          <ac:spMkLst>
            <pc:docMk/>
            <pc:sldMk cId="1142760650" sldId="2312"/>
            <ac:spMk id="47" creationId="{23431895-A139-D7BA-BD6B-2FF989EA8AA2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18.049" v="305"/>
          <ac:spMkLst>
            <pc:docMk/>
            <pc:sldMk cId="1142760650" sldId="2312"/>
            <ac:spMk id="48" creationId="{67BF5A29-377A-A37F-E49A-901E8110F2B5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3:30.065" v="326"/>
          <ac:spMkLst>
            <pc:docMk/>
            <pc:sldMk cId="1142760650" sldId="2312"/>
            <ac:spMk id="49" creationId="{FCF7269E-A283-1784-3834-997E97AF3824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44:19.910" v="371" actId="20577"/>
          <ac:spMkLst>
            <pc:docMk/>
            <pc:sldMk cId="1142760650" sldId="2312"/>
            <ac:spMk id="51" creationId="{73D41F73-3EF2-65A6-96EA-A6EB7D6B1C35}"/>
          </ac:spMkLst>
        </pc:spChg>
      </pc:sldChg>
      <pc:sldChg chg="addSp modSp add replId">
        <pc:chgData name="Wandrille Duchemin" userId="S::wandrille.duchemin@sib.swiss::596953ca-d0e7-4045-97a9-2ed7b88fab1e" providerId="AD" clId="Web-{D7E224FF-0096-0658-CC1E-1BF40F03286B}" dt="2024-07-26T13:46:11.803" v="485" actId="20577"/>
        <pc:sldMkLst>
          <pc:docMk/>
          <pc:sldMk cId="3584029079" sldId="2313"/>
        </pc:sldMkLst>
        <pc:spChg chg="add mod">
          <ac:chgData name="Wandrille Duchemin" userId="S::wandrille.duchemin@sib.swiss::596953ca-d0e7-4045-97a9-2ed7b88fab1e" providerId="AD" clId="Web-{D7E224FF-0096-0658-CC1E-1BF40F03286B}" dt="2024-07-26T13:46:11.803" v="485" actId="20577"/>
          <ac:spMkLst>
            <pc:docMk/>
            <pc:sldMk cId="3584029079" sldId="2313"/>
            <ac:spMk id="3" creationId="{B943C02E-8888-0536-D8D9-3BABBF958751}"/>
          </ac:spMkLst>
        </pc:spChg>
      </pc:sldChg>
      <pc:sldChg chg="addSp modSp add replId">
        <pc:chgData name="Wandrille Duchemin" userId="S::wandrille.duchemin@sib.swiss::596953ca-d0e7-4045-97a9-2ed7b88fab1e" providerId="AD" clId="Web-{D7E224FF-0096-0658-CC1E-1BF40F03286B}" dt="2024-07-26T13:46:46.007" v="493" actId="1076"/>
        <pc:sldMkLst>
          <pc:docMk/>
          <pc:sldMk cId="1769110279" sldId="2314"/>
        </pc:sldMkLst>
        <pc:spChg chg="add mod">
          <ac:chgData name="Wandrille Duchemin" userId="S::wandrille.duchemin@sib.swiss::596953ca-d0e7-4045-97a9-2ed7b88fab1e" providerId="AD" clId="Web-{D7E224FF-0096-0658-CC1E-1BF40F03286B}" dt="2024-07-26T13:46:30.991" v="488" actId="1076"/>
          <ac:spMkLst>
            <pc:docMk/>
            <pc:sldMk cId="1769110279" sldId="2314"/>
            <ac:spMk id="4" creationId="{7B918D98-2F88-62D0-B422-8C627F16FC5E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46:45.960" v="490" actId="1076"/>
          <ac:spMkLst>
            <pc:docMk/>
            <pc:sldMk cId="1769110279" sldId="2314"/>
            <ac:spMk id="5" creationId="{64DD7BB6-37F0-4F92-5390-61D1394AEB7A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46:45.976" v="491" actId="1076"/>
          <ac:spMkLst>
            <pc:docMk/>
            <pc:sldMk cId="1769110279" sldId="2314"/>
            <ac:spMk id="6" creationId="{A59FE413-1426-B203-81F7-2D3A28E78AE4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46:45.992" v="492" actId="1076"/>
          <ac:spMkLst>
            <pc:docMk/>
            <pc:sldMk cId="1769110279" sldId="2314"/>
            <ac:spMk id="7" creationId="{7A9F0003-10C5-1561-7AB1-8B90E31CFE63}"/>
          </ac:spMkLst>
        </pc:spChg>
        <pc:spChg chg="add mod">
          <ac:chgData name="Wandrille Duchemin" userId="S::wandrille.duchemin@sib.swiss::596953ca-d0e7-4045-97a9-2ed7b88fab1e" providerId="AD" clId="Web-{D7E224FF-0096-0658-CC1E-1BF40F03286B}" dt="2024-07-26T13:46:46.007" v="493" actId="1076"/>
          <ac:spMkLst>
            <pc:docMk/>
            <pc:sldMk cId="1769110279" sldId="2314"/>
            <ac:spMk id="11" creationId="{4C882E54-2088-973D-6189-432990DEC1E5}"/>
          </ac:spMkLst>
        </pc:spChg>
      </pc:sldChg>
      <pc:sldChg chg="delSp modSp add replId">
        <pc:chgData name="Wandrille Duchemin" userId="S::wandrille.duchemin@sib.swiss::596953ca-d0e7-4045-97a9-2ed7b88fab1e" providerId="AD" clId="Web-{D7E224FF-0096-0658-CC1E-1BF40F03286B}" dt="2024-07-26T13:48:55.042" v="533" actId="20577"/>
        <pc:sldMkLst>
          <pc:docMk/>
          <pc:sldMk cId="4163457094" sldId="2315"/>
        </pc:sldMkLst>
        <pc:spChg chg="mod">
          <ac:chgData name="Wandrille Duchemin" userId="S::wandrille.duchemin@sib.swiss::596953ca-d0e7-4045-97a9-2ed7b88fab1e" providerId="AD" clId="Web-{D7E224FF-0096-0658-CC1E-1BF40F03286B}" dt="2024-07-26T13:47:59.634" v="498" actId="20577"/>
          <ac:spMkLst>
            <pc:docMk/>
            <pc:sldMk cId="4163457094" sldId="2315"/>
            <ac:spMk id="2" creationId="{BDA98B7F-3A2C-C90F-0510-E05F5944F329}"/>
          </ac:spMkLst>
        </pc:spChg>
        <pc:spChg chg="mod">
          <ac:chgData name="Wandrille Duchemin" userId="S::wandrille.duchemin@sib.swiss::596953ca-d0e7-4045-97a9-2ed7b88fab1e" providerId="AD" clId="Web-{D7E224FF-0096-0658-CC1E-1BF40F03286B}" dt="2024-07-26T13:48:55.042" v="533" actId="20577"/>
          <ac:spMkLst>
            <pc:docMk/>
            <pc:sldMk cId="4163457094" sldId="2315"/>
            <ac:spMk id="3" creationId="{B943C02E-8888-0536-D8D9-3BABBF958751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3"/>
          <ac:spMkLst>
            <pc:docMk/>
            <pc:sldMk cId="4163457094" sldId="2315"/>
            <ac:spMk id="4" creationId="{7B918D98-2F88-62D0-B422-8C627F16FC5E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2"/>
          <ac:spMkLst>
            <pc:docMk/>
            <pc:sldMk cId="4163457094" sldId="2315"/>
            <ac:spMk id="5" creationId="{64DD7BB6-37F0-4F92-5390-61D1394AEB7A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1"/>
          <ac:spMkLst>
            <pc:docMk/>
            <pc:sldMk cId="4163457094" sldId="2315"/>
            <ac:spMk id="6" creationId="{A59FE413-1426-B203-81F7-2D3A28E78AE4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0"/>
          <ac:spMkLst>
            <pc:docMk/>
            <pc:sldMk cId="4163457094" sldId="2315"/>
            <ac:spMk id="7" creationId="{7A9F0003-10C5-1561-7AB1-8B90E31CFE63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18"/>
          <ac:spMkLst>
            <pc:docMk/>
            <pc:sldMk cId="4163457094" sldId="2315"/>
            <ac:spMk id="8" creationId="{2B75CF84-7610-F32E-1221-BEC0768DB9BC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17"/>
          <ac:spMkLst>
            <pc:docMk/>
            <pc:sldMk cId="4163457094" sldId="2315"/>
            <ac:spMk id="9" creationId="{DACA2AF0-558A-FA28-9897-045ECD4315A5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16"/>
          <ac:spMkLst>
            <pc:docMk/>
            <pc:sldMk cId="4163457094" sldId="2315"/>
            <ac:spMk id="10" creationId="{1CAA630B-DC71-6FEC-3C52-E23C63E6FDB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499"/>
          <ac:spMkLst>
            <pc:docMk/>
            <pc:sldMk cId="4163457094" sldId="2315"/>
            <ac:spMk id="11" creationId="{4C882E54-2088-973D-6189-432990DEC1E5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15"/>
          <ac:spMkLst>
            <pc:docMk/>
            <pc:sldMk cId="4163457094" sldId="2315"/>
            <ac:spMk id="18" creationId="{CF9CC8A6-37FB-930E-2443-172BF990BE5B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14"/>
          <ac:spMkLst>
            <pc:docMk/>
            <pc:sldMk cId="4163457094" sldId="2315"/>
            <ac:spMk id="19" creationId="{9054C3E2-B625-493E-0F70-B7E8E8C28C77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12"/>
          <ac:spMkLst>
            <pc:docMk/>
            <pc:sldMk cId="4163457094" sldId="2315"/>
            <ac:spMk id="21" creationId="{B12997B7-25F0-4525-1FA7-8866B671300F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11"/>
          <ac:spMkLst>
            <pc:docMk/>
            <pc:sldMk cId="4163457094" sldId="2315"/>
            <ac:spMk id="22" creationId="{70D2D5D6-642D-EF16-1914-DDDE2BCBE917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10"/>
          <ac:spMkLst>
            <pc:docMk/>
            <pc:sldMk cId="4163457094" sldId="2315"/>
            <ac:spMk id="23" creationId="{000F2E5B-3411-8DFD-5E3A-73DBFB297F79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9"/>
          <ac:spMkLst>
            <pc:docMk/>
            <pc:sldMk cId="4163457094" sldId="2315"/>
            <ac:spMk id="24" creationId="{B0132544-C629-9F36-CF8B-64166C017ED5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8"/>
          <ac:spMkLst>
            <pc:docMk/>
            <pc:sldMk cId="4163457094" sldId="2315"/>
            <ac:spMk id="26" creationId="{115486E4-20B2-17E2-3D12-0D59FC08089D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7"/>
          <ac:spMkLst>
            <pc:docMk/>
            <pc:sldMk cId="4163457094" sldId="2315"/>
            <ac:spMk id="27" creationId="{0CCC34DA-53D7-D35C-31CB-53B4C8373E9D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6"/>
          <ac:spMkLst>
            <pc:docMk/>
            <pc:sldMk cId="4163457094" sldId="2315"/>
            <ac:spMk id="30" creationId="{1AA24B40-F61B-390B-E2DF-6E59BD874813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5"/>
          <ac:spMkLst>
            <pc:docMk/>
            <pc:sldMk cId="4163457094" sldId="2315"/>
            <ac:spMk id="42" creationId="{5FE1FABB-EECD-DBB3-15C2-4F216AFDDB67}"/>
          </ac:spMkLst>
        </pc:spChg>
        <pc:spChg chg="del">
          <ac:chgData name="Wandrille Duchemin" userId="S::wandrille.duchemin@sib.swiss::596953ca-d0e7-4045-97a9-2ed7b88fab1e" providerId="AD" clId="Web-{D7E224FF-0096-0658-CC1E-1BF40F03286B}" dt="2024-07-26T13:48:03.540" v="504"/>
          <ac:spMkLst>
            <pc:docMk/>
            <pc:sldMk cId="4163457094" sldId="2315"/>
            <ac:spMk id="51" creationId="{73D41F73-3EF2-65A6-96EA-A6EB7D6B1C35}"/>
          </ac:spMkLst>
        </pc:spChg>
        <pc:picChg chg="del">
          <ac:chgData name="Wandrille Duchemin" userId="S::wandrille.duchemin@sib.swiss::596953ca-d0e7-4045-97a9-2ed7b88fab1e" providerId="AD" clId="Web-{D7E224FF-0096-0658-CC1E-1BF40F03286B}" dt="2024-07-26T13:48:03.540" v="513"/>
          <ac:picMkLst>
            <pc:docMk/>
            <pc:sldMk cId="4163457094" sldId="2315"/>
            <ac:picMk id="20" creationId="{6098EED7-28CA-842A-E335-DEFAA53B824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29/07/2024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29/07/2024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3681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9276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170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7687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398782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18447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004144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9726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326134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4592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753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581" y="139604"/>
            <a:ext cx="8348263" cy="73989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743588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48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26670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449263" indent="0">
              <a:buClr>
                <a:schemeClr val="tx1">
                  <a:lumMod val="85000"/>
                  <a:lumOff val="15000"/>
                </a:schemeClr>
              </a:buClr>
              <a:buNone/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623887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72291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15539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90904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39650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6000" y="2204864"/>
            <a:ext cx="108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04000" y="29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04000" y="38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04000" y="4786322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04000" y="56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04000" y="20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72000" y="404665"/>
            <a:ext cx="108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08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dellab.org/cms/?page=trimmomati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Introduction to RNA-</a:t>
            </a:r>
            <a:r>
              <a:rPr lang="en-GB" dirty="0" err="1">
                <a:ea typeface="Verdana"/>
                <a:cs typeface="Gill Sans"/>
              </a:rPr>
              <a:t>Seq</a:t>
            </a:r>
            <a:r>
              <a:rPr lang="en-GB" dirty="0">
                <a:ea typeface="Verdana"/>
                <a:cs typeface="Gill Sans"/>
              </a:rPr>
              <a:t>: Sequence trimming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b="0" dirty="0">
                <a:ea typeface="+mn-lt"/>
                <a:cs typeface="+mn-lt"/>
              </a:rPr>
              <a:t>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Trimming: doing it or not?</a:t>
            </a:r>
            <a:endParaRPr lang="en-US" dirty="0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2B75CF84-7610-F32E-1221-BEC0768DB9BC}"/>
              </a:ext>
            </a:extLst>
          </p:cNvPr>
          <p:cNvSpPr/>
          <p:nvPr/>
        </p:nvSpPr>
        <p:spPr>
          <a:xfrm>
            <a:off x="4621237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DACA2AF0-558A-FA28-9897-045ECD4315A5}"/>
              </a:ext>
            </a:extLst>
          </p:cNvPr>
          <p:cNvSpPr/>
          <p:nvPr/>
        </p:nvSpPr>
        <p:spPr>
          <a:xfrm>
            <a:off x="7011997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1CAA630B-DC71-6FEC-3C52-E23C63E6FDB9}"/>
              </a:ext>
            </a:extLst>
          </p:cNvPr>
          <p:cNvSpPr/>
          <p:nvPr/>
        </p:nvSpPr>
        <p:spPr>
          <a:xfrm flipH="1">
            <a:off x="7526077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CF9CC8A6-37FB-930E-2443-172BF990BE5B}"/>
              </a:ext>
            </a:extLst>
          </p:cNvPr>
          <p:cNvSpPr/>
          <p:nvPr/>
        </p:nvSpPr>
        <p:spPr>
          <a:xfrm>
            <a:off x="6885997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9054C3E2-B625-493E-0F70-B7E8E8C28C77}"/>
              </a:ext>
            </a:extLst>
          </p:cNvPr>
          <p:cNvSpPr/>
          <p:nvPr/>
        </p:nvSpPr>
        <p:spPr>
          <a:xfrm>
            <a:off x="4438357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98EED7-28CA-842A-E335-DEFAA53B82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31077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21" name="CustomShape 19">
            <a:extLst>
              <a:ext uri="{FF2B5EF4-FFF2-40B4-BE49-F238E27FC236}">
                <a16:creationId xmlns:a16="http://schemas.microsoft.com/office/drawing/2014/main" id="{B12997B7-25F0-4525-1FA7-8866B671300F}"/>
              </a:ext>
            </a:extLst>
          </p:cNvPr>
          <p:cNvSpPr/>
          <p:nvPr/>
        </p:nvSpPr>
        <p:spPr>
          <a:xfrm>
            <a:off x="1559077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" name="CustomShape 20">
            <a:extLst>
              <a:ext uri="{FF2B5EF4-FFF2-40B4-BE49-F238E27FC236}">
                <a16:creationId xmlns:a16="http://schemas.microsoft.com/office/drawing/2014/main" id="{70D2D5D6-642D-EF16-1914-DDDE2BCBE917}"/>
              </a:ext>
            </a:extLst>
          </p:cNvPr>
          <p:cNvSpPr/>
          <p:nvPr/>
        </p:nvSpPr>
        <p:spPr>
          <a:xfrm>
            <a:off x="3341077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23" name="CustomShape 21">
            <a:extLst>
              <a:ext uri="{FF2B5EF4-FFF2-40B4-BE49-F238E27FC236}">
                <a16:creationId xmlns:a16="http://schemas.microsoft.com/office/drawing/2014/main" id="{000F2E5B-3411-8DFD-5E3A-73DBFB297F79}"/>
              </a:ext>
            </a:extLst>
          </p:cNvPr>
          <p:cNvSpPr/>
          <p:nvPr/>
        </p:nvSpPr>
        <p:spPr>
          <a:xfrm>
            <a:off x="8324917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  <p:sp>
        <p:nvSpPr>
          <p:cNvPr id="24" name="CustomShape 22">
            <a:extLst>
              <a:ext uri="{FF2B5EF4-FFF2-40B4-BE49-F238E27FC236}">
                <a16:creationId xmlns:a16="http://schemas.microsoft.com/office/drawing/2014/main" id="{B0132544-C629-9F36-CF8B-64166C017ED5}"/>
              </a:ext>
            </a:extLst>
          </p:cNvPr>
          <p:cNvSpPr/>
          <p:nvPr/>
        </p:nvSpPr>
        <p:spPr>
          <a:xfrm>
            <a:off x="6200197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Mapped reads</a:t>
            </a:r>
          </a:p>
        </p:txBody>
      </p:sp>
      <p:sp>
        <p:nvSpPr>
          <p:cNvPr id="26" name="CustomShape 24">
            <a:extLst>
              <a:ext uri="{FF2B5EF4-FFF2-40B4-BE49-F238E27FC236}">
                <a16:creationId xmlns:a16="http://schemas.microsoft.com/office/drawing/2014/main" id="{115486E4-20B2-17E2-3D12-0D59FC08089D}"/>
              </a:ext>
            </a:extLst>
          </p:cNvPr>
          <p:cNvSpPr/>
          <p:nvPr/>
        </p:nvSpPr>
        <p:spPr>
          <a:xfrm>
            <a:off x="6251317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5">
            <a:extLst>
              <a:ext uri="{FF2B5EF4-FFF2-40B4-BE49-F238E27FC236}">
                <a16:creationId xmlns:a16="http://schemas.microsoft.com/office/drawing/2014/main" id="{0CCC34DA-53D7-D35C-31CB-53B4C8373E9D}"/>
              </a:ext>
            </a:extLst>
          </p:cNvPr>
          <p:cNvSpPr/>
          <p:nvPr/>
        </p:nvSpPr>
        <p:spPr>
          <a:xfrm>
            <a:off x="6245917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mapping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8">
            <a:extLst>
              <a:ext uri="{FF2B5EF4-FFF2-40B4-BE49-F238E27FC236}">
                <a16:creationId xmlns:a16="http://schemas.microsoft.com/office/drawing/2014/main" id="{1AA24B40-F61B-390B-E2DF-6E59BD874813}"/>
              </a:ext>
            </a:extLst>
          </p:cNvPr>
          <p:cNvSpPr/>
          <p:nvPr/>
        </p:nvSpPr>
        <p:spPr>
          <a:xfrm>
            <a:off x="5971597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5FE1FABB-EECD-DBB3-15C2-4F216AFDDB67}"/>
              </a:ext>
            </a:extLst>
          </p:cNvPr>
          <p:cNvSpPr/>
          <p:nvPr/>
        </p:nvSpPr>
        <p:spPr>
          <a:xfrm>
            <a:off x="6885997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D41F73-3EF2-65A6-96EA-A6EB7D6B1C35}"/>
              </a:ext>
            </a:extLst>
          </p:cNvPr>
          <p:cNvSpPr txBox="1"/>
          <p:nvPr/>
        </p:nvSpPr>
        <p:spPr>
          <a:xfrm>
            <a:off x="1055076" y="3188676"/>
            <a:ext cx="45630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Counting, expression quantification:</a:t>
            </a:r>
          </a:p>
          <a:p>
            <a:r>
              <a:rPr lang="en-US" sz="2000" dirty="0"/>
              <a:t> No trimming or light trim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3C02E-8888-0536-D8D9-3BABBF958751}"/>
              </a:ext>
            </a:extLst>
          </p:cNvPr>
          <p:cNvSpPr txBox="1"/>
          <p:nvPr/>
        </p:nvSpPr>
        <p:spPr>
          <a:xfrm>
            <a:off x="842681" y="4930588"/>
            <a:ext cx="105156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Aggressive trimming (high quality threshold, low length filtering) can have negative impacts on expression quantification</a:t>
            </a:r>
          </a:p>
          <a:p>
            <a:endParaRPr lang="en-US" dirty="0"/>
          </a:p>
          <a:p>
            <a:r>
              <a:rPr lang="en-US" dirty="0"/>
              <a:t>see: William et al. (2016) Trimming of sequence reads alters RNA-Seq gene expression estimates. BMC </a:t>
            </a:r>
            <a:r>
              <a:rPr lang="en-US" dirty="0" err="1"/>
              <a:t>bioinfo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40290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Trimming: doing it or not?</a:t>
            </a:r>
            <a:endParaRPr lang="en-US" dirty="0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2B75CF84-7610-F32E-1221-BEC0768DB9BC}"/>
              </a:ext>
            </a:extLst>
          </p:cNvPr>
          <p:cNvSpPr/>
          <p:nvPr/>
        </p:nvSpPr>
        <p:spPr>
          <a:xfrm>
            <a:off x="4621237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DACA2AF0-558A-FA28-9897-045ECD4315A5}"/>
              </a:ext>
            </a:extLst>
          </p:cNvPr>
          <p:cNvSpPr/>
          <p:nvPr/>
        </p:nvSpPr>
        <p:spPr>
          <a:xfrm>
            <a:off x="7011997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1CAA630B-DC71-6FEC-3C52-E23C63E6FDB9}"/>
              </a:ext>
            </a:extLst>
          </p:cNvPr>
          <p:cNvSpPr/>
          <p:nvPr/>
        </p:nvSpPr>
        <p:spPr>
          <a:xfrm flipH="1">
            <a:off x="7526077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CF9CC8A6-37FB-930E-2443-172BF990BE5B}"/>
              </a:ext>
            </a:extLst>
          </p:cNvPr>
          <p:cNvSpPr/>
          <p:nvPr/>
        </p:nvSpPr>
        <p:spPr>
          <a:xfrm>
            <a:off x="6885997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9054C3E2-B625-493E-0F70-B7E8E8C28C77}"/>
              </a:ext>
            </a:extLst>
          </p:cNvPr>
          <p:cNvSpPr/>
          <p:nvPr/>
        </p:nvSpPr>
        <p:spPr>
          <a:xfrm>
            <a:off x="4438357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98EED7-28CA-842A-E335-DEFAA53B82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31077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21" name="CustomShape 19">
            <a:extLst>
              <a:ext uri="{FF2B5EF4-FFF2-40B4-BE49-F238E27FC236}">
                <a16:creationId xmlns:a16="http://schemas.microsoft.com/office/drawing/2014/main" id="{B12997B7-25F0-4525-1FA7-8866B671300F}"/>
              </a:ext>
            </a:extLst>
          </p:cNvPr>
          <p:cNvSpPr/>
          <p:nvPr/>
        </p:nvSpPr>
        <p:spPr>
          <a:xfrm>
            <a:off x="1559077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" name="CustomShape 20">
            <a:extLst>
              <a:ext uri="{FF2B5EF4-FFF2-40B4-BE49-F238E27FC236}">
                <a16:creationId xmlns:a16="http://schemas.microsoft.com/office/drawing/2014/main" id="{70D2D5D6-642D-EF16-1914-DDDE2BCBE917}"/>
              </a:ext>
            </a:extLst>
          </p:cNvPr>
          <p:cNvSpPr/>
          <p:nvPr/>
        </p:nvSpPr>
        <p:spPr>
          <a:xfrm>
            <a:off x="3341077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23" name="CustomShape 21">
            <a:extLst>
              <a:ext uri="{FF2B5EF4-FFF2-40B4-BE49-F238E27FC236}">
                <a16:creationId xmlns:a16="http://schemas.microsoft.com/office/drawing/2014/main" id="{000F2E5B-3411-8DFD-5E3A-73DBFB297F79}"/>
              </a:ext>
            </a:extLst>
          </p:cNvPr>
          <p:cNvSpPr/>
          <p:nvPr/>
        </p:nvSpPr>
        <p:spPr>
          <a:xfrm>
            <a:off x="8324917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  <p:sp>
        <p:nvSpPr>
          <p:cNvPr id="24" name="CustomShape 22">
            <a:extLst>
              <a:ext uri="{FF2B5EF4-FFF2-40B4-BE49-F238E27FC236}">
                <a16:creationId xmlns:a16="http://schemas.microsoft.com/office/drawing/2014/main" id="{B0132544-C629-9F36-CF8B-64166C017ED5}"/>
              </a:ext>
            </a:extLst>
          </p:cNvPr>
          <p:cNvSpPr/>
          <p:nvPr/>
        </p:nvSpPr>
        <p:spPr>
          <a:xfrm>
            <a:off x="6200197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Mapped reads</a:t>
            </a:r>
          </a:p>
        </p:txBody>
      </p:sp>
      <p:sp>
        <p:nvSpPr>
          <p:cNvPr id="26" name="CustomShape 24">
            <a:extLst>
              <a:ext uri="{FF2B5EF4-FFF2-40B4-BE49-F238E27FC236}">
                <a16:creationId xmlns:a16="http://schemas.microsoft.com/office/drawing/2014/main" id="{115486E4-20B2-17E2-3D12-0D59FC08089D}"/>
              </a:ext>
            </a:extLst>
          </p:cNvPr>
          <p:cNvSpPr/>
          <p:nvPr/>
        </p:nvSpPr>
        <p:spPr>
          <a:xfrm>
            <a:off x="6251317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5">
            <a:extLst>
              <a:ext uri="{FF2B5EF4-FFF2-40B4-BE49-F238E27FC236}">
                <a16:creationId xmlns:a16="http://schemas.microsoft.com/office/drawing/2014/main" id="{0CCC34DA-53D7-D35C-31CB-53B4C8373E9D}"/>
              </a:ext>
            </a:extLst>
          </p:cNvPr>
          <p:cNvSpPr/>
          <p:nvPr/>
        </p:nvSpPr>
        <p:spPr>
          <a:xfrm>
            <a:off x="6245917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mapping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8">
            <a:extLst>
              <a:ext uri="{FF2B5EF4-FFF2-40B4-BE49-F238E27FC236}">
                <a16:creationId xmlns:a16="http://schemas.microsoft.com/office/drawing/2014/main" id="{1AA24B40-F61B-390B-E2DF-6E59BD874813}"/>
              </a:ext>
            </a:extLst>
          </p:cNvPr>
          <p:cNvSpPr/>
          <p:nvPr/>
        </p:nvSpPr>
        <p:spPr>
          <a:xfrm>
            <a:off x="5971597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5FE1FABB-EECD-DBB3-15C2-4F216AFDDB67}"/>
              </a:ext>
            </a:extLst>
          </p:cNvPr>
          <p:cNvSpPr/>
          <p:nvPr/>
        </p:nvSpPr>
        <p:spPr>
          <a:xfrm>
            <a:off x="6885997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D41F73-3EF2-65A6-96EA-A6EB7D6B1C35}"/>
              </a:ext>
            </a:extLst>
          </p:cNvPr>
          <p:cNvSpPr txBox="1"/>
          <p:nvPr/>
        </p:nvSpPr>
        <p:spPr>
          <a:xfrm>
            <a:off x="1055076" y="3188676"/>
            <a:ext cx="45630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Counting, expression quantification:</a:t>
            </a:r>
          </a:p>
          <a:p>
            <a:r>
              <a:rPr lang="en-US" sz="2000" dirty="0"/>
              <a:t> No trimming or light trim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3C02E-8888-0536-D8D9-3BABBF958751}"/>
              </a:ext>
            </a:extLst>
          </p:cNvPr>
          <p:cNvSpPr txBox="1"/>
          <p:nvPr/>
        </p:nvSpPr>
        <p:spPr>
          <a:xfrm>
            <a:off x="842681" y="4930588"/>
            <a:ext cx="105156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Aggressive trimming (high quality threshold, low length filtering) can have negative impacts on expression quantification</a:t>
            </a:r>
          </a:p>
          <a:p>
            <a:endParaRPr lang="en-US" dirty="0"/>
          </a:p>
          <a:p>
            <a:r>
              <a:rPr lang="en-US" dirty="0"/>
              <a:t>see: William et al. (2016) Trimming of sequence reads alters RNA-Seq gene expression estimates. BMC </a:t>
            </a:r>
            <a:r>
              <a:rPr lang="en-US" dirty="0" err="1"/>
              <a:t>bioinfo</a:t>
            </a:r>
            <a:r>
              <a:rPr lang="en-US" dirty="0"/>
              <a:t>.</a:t>
            </a:r>
          </a:p>
        </p:txBody>
      </p:sp>
      <p:sp>
        <p:nvSpPr>
          <p:cNvPr id="4" name="CustomShape 15">
            <a:extLst>
              <a:ext uri="{FF2B5EF4-FFF2-40B4-BE49-F238E27FC236}">
                <a16:creationId xmlns:a16="http://schemas.microsoft.com/office/drawing/2014/main" id="{7B918D98-2F88-62D0-B422-8C627F16FC5E}"/>
              </a:ext>
            </a:extLst>
          </p:cNvPr>
          <p:cNvSpPr/>
          <p:nvPr/>
        </p:nvSpPr>
        <p:spPr>
          <a:xfrm>
            <a:off x="5798146" y="3530301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TextShape 18">
            <a:extLst>
              <a:ext uri="{FF2B5EF4-FFF2-40B4-BE49-F238E27FC236}">
                <a16:creationId xmlns:a16="http://schemas.microsoft.com/office/drawing/2014/main" id="{64DD7BB6-37F0-4F92-5390-61D1394AEB7A}"/>
              </a:ext>
            </a:extLst>
          </p:cNvPr>
          <p:cNvSpPr txBox="1"/>
          <p:nvPr/>
        </p:nvSpPr>
        <p:spPr>
          <a:xfrm>
            <a:off x="8523642" y="2922494"/>
            <a:ext cx="240120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trike="noStrike" spc="-1">
                <a:solidFill>
                  <a:srgbClr val="00A933"/>
                </a:solidFill>
                <a:latin typeface="Arial"/>
              </a:rPr>
              <a:t>% mapped reads</a:t>
            </a:r>
            <a:endParaRPr lang="en-US" sz="2200" b="1" strike="noStrike" spc="-1">
              <a:latin typeface="Arial"/>
            </a:endParaRPr>
          </a:p>
        </p:txBody>
      </p:sp>
      <p:sp>
        <p:nvSpPr>
          <p:cNvPr id="6" name="Line 19">
            <a:extLst>
              <a:ext uri="{FF2B5EF4-FFF2-40B4-BE49-F238E27FC236}">
                <a16:creationId xmlns:a16="http://schemas.microsoft.com/office/drawing/2014/main" id="{A59FE413-1426-B203-81F7-2D3A28E78AE4}"/>
              </a:ext>
            </a:extLst>
          </p:cNvPr>
          <p:cNvSpPr/>
          <p:nvPr/>
        </p:nvSpPr>
        <p:spPr>
          <a:xfrm flipV="1">
            <a:off x="8249322" y="2986574"/>
            <a:ext cx="274320" cy="274320"/>
          </a:xfrm>
          <a:prstGeom prst="line">
            <a:avLst/>
          </a:prstGeom>
          <a:ln w="38160">
            <a:solidFill>
              <a:srgbClr val="00A9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7A9F0003-10C5-1561-7AB1-8B90E31CFE63}"/>
              </a:ext>
            </a:extLst>
          </p:cNvPr>
          <p:cNvSpPr/>
          <p:nvPr/>
        </p:nvSpPr>
        <p:spPr>
          <a:xfrm>
            <a:off x="8275242" y="3398054"/>
            <a:ext cx="222480" cy="317880"/>
          </a:xfrm>
          <a:prstGeom prst="line">
            <a:avLst/>
          </a:prstGeom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TextShape 21">
            <a:extLst>
              <a:ext uri="{FF2B5EF4-FFF2-40B4-BE49-F238E27FC236}">
                <a16:creationId xmlns:a16="http://schemas.microsoft.com/office/drawing/2014/main" id="{4C882E54-2088-973D-6189-432990DEC1E5}"/>
              </a:ext>
            </a:extLst>
          </p:cNvPr>
          <p:cNvSpPr txBox="1"/>
          <p:nvPr/>
        </p:nvSpPr>
        <p:spPr>
          <a:xfrm>
            <a:off x="8523642" y="3355574"/>
            <a:ext cx="238608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0000"/>
                </a:solidFill>
                <a:latin typeface="Arial"/>
              </a:rPr>
              <a:t>#  mapped reads</a:t>
            </a:r>
            <a:endParaRPr lang="en-US" sz="2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1102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ea typeface="Verdana"/>
                <a:cs typeface="Gill Sans"/>
              </a:rPr>
              <a:t>Trimmomatic</a:t>
            </a:r>
            <a:endParaRPr lang="en-US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3C02E-8888-0536-D8D9-3BABBF958751}"/>
              </a:ext>
            </a:extLst>
          </p:cNvPr>
          <p:cNvSpPr txBox="1"/>
          <p:nvPr/>
        </p:nvSpPr>
        <p:spPr>
          <a:xfrm>
            <a:off x="842681" y="1147482"/>
            <a:ext cx="10515600" cy="5032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rbel"/>
                <a:cs typeface="Arial"/>
                <a:hlinkClick r:id="rId3"/>
              </a:rPr>
              <a:t>http://www.usadellab.org/cms/?page=trimmomatic</a:t>
            </a:r>
            <a:endParaRPr lang="en-US" sz="2400">
              <a:latin typeface="Corbel"/>
              <a:cs typeface="Arial"/>
            </a:endParaRPr>
          </a:p>
          <a:p>
            <a:endParaRPr lang="en-US" dirty="0"/>
          </a:p>
          <a:p>
            <a:pPr>
              <a:spcBef>
                <a:spcPts val="1199"/>
              </a:spcBef>
            </a:pPr>
            <a:r>
              <a:rPr lang="en-US" sz="1900" b="1">
                <a:solidFill>
                  <a:srgbClr val="323232"/>
                </a:solidFill>
                <a:latin typeface="Corbel"/>
                <a:cs typeface="Arial"/>
              </a:rPr>
              <a:t>ILLUMINACLIP</a:t>
            </a:r>
            <a:r>
              <a:rPr lang="en-US" sz="1900">
                <a:solidFill>
                  <a:srgbClr val="323232"/>
                </a:solidFill>
                <a:latin typeface="Corbel"/>
                <a:cs typeface="Arial"/>
              </a:rPr>
              <a:t>: Cut adapter and other </a:t>
            </a:r>
            <a:r>
              <a:rPr lang="en-US" sz="1900" err="1">
                <a:solidFill>
                  <a:srgbClr val="323232"/>
                </a:solidFill>
                <a:latin typeface="Corbel"/>
                <a:cs typeface="Arial"/>
              </a:rPr>
              <a:t>illumina</a:t>
            </a:r>
            <a:r>
              <a:rPr lang="en-US" sz="1900">
                <a:solidFill>
                  <a:srgbClr val="323232"/>
                </a:solidFill>
                <a:latin typeface="Corbel"/>
                <a:cs typeface="Arial"/>
              </a:rPr>
              <a:t>-specific sequences from the read. </a:t>
            </a:r>
            <a:endParaRPr lang="en-US" sz="1900">
              <a:latin typeface="Corbel"/>
              <a:cs typeface="Arial"/>
            </a:endParaRPr>
          </a:p>
          <a:p>
            <a:pPr>
              <a:spcBef>
                <a:spcPts val="1199"/>
              </a:spcBef>
            </a:pPr>
            <a:r>
              <a:rPr lang="en-US" sz="1900" b="1" dirty="0">
                <a:solidFill>
                  <a:srgbClr val="323232"/>
                </a:solidFill>
                <a:latin typeface="Corbel"/>
                <a:cs typeface="Arial"/>
              </a:rPr>
              <a:t>SLIDINGWINDOW</a:t>
            </a:r>
            <a:r>
              <a:rPr lang="en-US" sz="1900" dirty="0">
                <a:solidFill>
                  <a:srgbClr val="323232"/>
                </a:solidFill>
                <a:latin typeface="Corbel"/>
                <a:cs typeface="Arial"/>
              </a:rPr>
              <a:t>: Performs a sliding window trimming approach. It starts scanning at the 5‟ end and clips the read once the average quality within the window falls below a threshold. </a:t>
            </a:r>
            <a:endParaRPr lang="en-US" sz="1900">
              <a:latin typeface="Corbel"/>
              <a:cs typeface="Arial"/>
            </a:endParaRPr>
          </a:p>
          <a:p>
            <a:pPr>
              <a:spcBef>
                <a:spcPts val="1199"/>
              </a:spcBef>
            </a:pPr>
            <a:r>
              <a:rPr lang="en-US" sz="1900" b="1" dirty="0">
                <a:solidFill>
                  <a:srgbClr val="323232"/>
                </a:solidFill>
                <a:latin typeface="Corbel"/>
                <a:cs typeface="Arial"/>
              </a:rPr>
              <a:t>LEADING</a:t>
            </a:r>
            <a:r>
              <a:rPr lang="en-US" sz="1900" dirty="0">
                <a:solidFill>
                  <a:srgbClr val="323232"/>
                </a:solidFill>
                <a:latin typeface="Corbel"/>
                <a:cs typeface="Arial"/>
              </a:rPr>
              <a:t>: Cut bases off the start of a read, if below a threshold quality </a:t>
            </a:r>
            <a:endParaRPr lang="en-US" sz="1900">
              <a:latin typeface="Corbel"/>
              <a:cs typeface="Arial"/>
            </a:endParaRPr>
          </a:p>
          <a:p>
            <a:pPr>
              <a:spcBef>
                <a:spcPts val="1199"/>
              </a:spcBef>
            </a:pPr>
            <a:r>
              <a:rPr lang="en-US" sz="1900" b="1" dirty="0">
                <a:solidFill>
                  <a:srgbClr val="323232"/>
                </a:solidFill>
                <a:latin typeface="Corbel"/>
                <a:cs typeface="Arial"/>
              </a:rPr>
              <a:t>TRAILING</a:t>
            </a:r>
            <a:r>
              <a:rPr lang="en-US" sz="1900" dirty="0">
                <a:solidFill>
                  <a:srgbClr val="323232"/>
                </a:solidFill>
                <a:latin typeface="Corbel"/>
                <a:cs typeface="Arial"/>
              </a:rPr>
              <a:t>: Cut bases off the end of a read, if below a threshold quality </a:t>
            </a:r>
            <a:endParaRPr lang="en-US" sz="1900">
              <a:latin typeface="Corbel"/>
              <a:cs typeface="Arial"/>
            </a:endParaRPr>
          </a:p>
          <a:p>
            <a:pPr>
              <a:spcBef>
                <a:spcPts val="1199"/>
              </a:spcBef>
            </a:pPr>
            <a:r>
              <a:rPr lang="en-US" sz="1900" b="1" dirty="0">
                <a:solidFill>
                  <a:srgbClr val="323232"/>
                </a:solidFill>
                <a:latin typeface="Corbel"/>
                <a:cs typeface="Arial"/>
              </a:rPr>
              <a:t>CROP</a:t>
            </a:r>
            <a:r>
              <a:rPr lang="en-US" sz="1900" dirty="0">
                <a:solidFill>
                  <a:srgbClr val="323232"/>
                </a:solidFill>
                <a:latin typeface="Corbel"/>
                <a:cs typeface="Arial"/>
              </a:rPr>
              <a:t>: Cut the read to a specified length by removing bases from the end </a:t>
            </a:r>
            <a:endParaRPr lang="en-US" sz="1900">
              <a:latin typeface="Corbel"/>
              <a:cs typeface="Arial"/>
            </a:endParaRPr>
          </a:p>
          <a:p>
            <a:pPr>
              <a:spcBef>
                <a:spcPts val="1199"/>
              </a:spcBef>
            </a:pPr>
            <a:r>
              <a:rPr lang="en-US" sz="1900" b="1" dirty="0">
                <a:solidFill>
                  <a:srgbClr val="323232"/>
                </a:solidFill>
                <a:latin typeface="Corbel"/>
                <a:cs typeface="Arial"/>
              </a:rPr>
              <a:t>HEADCROP</a:t>
            </a:r>
            <a:r>
              <a:rPr lang="en-US" sz="1900" dirty="0">
                <a:solidFill>
                  <a:srgbClr val="323232"/>
                </a:solidFill>
                <a:latin typeface="Corbel"/>
                <a:cs typeface="Arial"/>
              </a:rPr>
              <a:t>: Cut the specified number of bases from the start of the read </a:t>
            </a:r>
            <a:endParaRPr lang="en-US" sz="1900">
              <a:latin typeface="Corbel"/>
              <a:cs typeface="Arial"/>
            </a:endParaRPr>
          </a:p>
          <a:p>
            <a:pPr>
              <a:spcBef>
                <a:spcPts val="1199"/>
              </a:spcBef>
            </a:pPr>
            <a:r>
              <a:rPr lang="en-US" sz="1900" b="1" dirty="0">
                <a:solidFill>
                  <a:srgbClr val="323232"/>
                </a:solidFill>
                <a:latin typeface="Corbel"/>
                <a:cs typeface="Arial"/>
              </a:rPr>
              <a:t>MINLEN</a:t>
            </a:r>
            <a:r>
              <a:rPr lang="en-US" sz="1900" dirty="0">
                <a:solidFill>
                  <a:srgbClr val="323232"/>
                </a:solidFill>
                <a:latin typeface="Corbel"/>
                <a:cs typeface="Arial"/>
              </a:rPr>
              <a:t>: Drop the read if it is below a specified length </a:t>
            </a:r>
            <a:endParaRPr lang="en-US" sz="1900">
              <a:latin typeface="Corbel"/>
              <a:cs typeface="Arial"/>
            </a:endParaRPr>
          </a:p>
          <a:p>
            <a:pPr>
              <a:spcBef>
                <a:spcPts val="1199"/>
              </a:spcBef>
            </a:pPr>
            <a:r>
              <a:rPr lang="en-US" sz="1900" b="1" dirty="0">
                <a:solidFill>
                  <a:srgbClr val="323232"/>
                </a:solidFill>
                <a:latin typeface="Corbel"/>
                <a:cs typeface="Arial"/>
              </a:rPr>
              <a:t>AVGQUAL</a:t>
            </a:r>
            <a:r>
              <a:rPr lang="en-US" sz="1900" dirty="0">
                <a:solidFill>
                  <a:srgbClr val="323232"/>
                </a:solidFill>
                <a:latin typeface="Corbel"/>
                <a:cs typeface="Arial"/>
              </a:rPr>
              <a:t>: Drop the read if the average quality is below the specified level </a:t>
            </a:r>
            <a:endParaRPr lang="en-US" sz="1900">
              <a:latin typeface="Corbel"/>
              <a:cs typeface="Arial"/>
            </a:endParaRPr>
          </a:p>
          <a:p>
            <a:pPr>
              <a:spcBef>
                <a:spcPts val="1199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570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08FD-7424-0010-8E8A-4B12527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ea typeface="Verdana"/>
                <a:cs typeface="Gill Sans"/>
              </a:rPr>
              <a:t>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56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5A16-C0AF-A499-7C5C-1FEC9C8F7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a typeface="Verdana"/>
              </a:rPr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4C7F0-2B33-8266-8173-C8D18A1B4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48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Par base sequence quality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821DB-1ACB-404C-6C90-236DE1D1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17" y="1329171"/>
            <a:ext cx="11468965" cy="41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012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Par sequence quality score</a:t>
            </a:r>
            <a:endParaRPr lang="en-US" dirty="0"/>
          </a:p>
        </p:txBody>
      </p:sp>
      <p:pic>
        <p:nvPicPr>
          <p:cNvPr id="3" name="Picture 2" descr="A graph with red line&#10;&#10;Description automatically generated">
            <a:extLst>
              <a:ext uri="{FF2B5EF4-FFF2-40B4-BE49-F238E27FC236}">
                <a16:creationId xmlns:a16="http://schemas.microsoft.com/office/drawing/2014/main" id="{E9177A18-E8C3-FA48-131D-4C7765AD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8" y="707881"/>
            <a:ext cx="75533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727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Over-represented sequences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B4F268-569B-0478-A74F-EFA58E87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32" y="978477"/>
            <a:ext cx="9586479" cy="54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429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Trimming: doing it or not?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143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Trimming: doing it or not?</a:t>
            </a:r>
            <a:endParaRPr lang="en-US" dirty="0"/>
          </a:p>
        </p:txBody>
      </p:sp>
      <p:sp>
        <p:nvSpPr>
          <p:cNvPr id="3" name="Line 1">
            <a:extLst>
              <a:ext uri="{FF2B5EF4-FFF2-40B4-BE49-F238E27FC236}">
                <a16:creationId xmlns:a16="http://schemas.microsoft.com/office/drawing/2014/main" id="{B2159596-43C6-BC78-2D93-01C628499F79}"/>
              </a:ext>
            </a:extLst>
          </p:cNvPr>
          <p:cNvSpPr/>
          <p:nvPr/>
        </p:nvSpPr>
        <p:spPr>
          <a:xfrm>
            <a:off x="3523957" y="532008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FE1E9E85-E120-06BB-C258-8A947A8BD065}"/>
              </a:ext>
            </a:extLst>
          </p:cNvPr>
          <p:cNvSpPr/>
          <p:nvPr/>
        </p:nvSpPr>
        <p:spPr>
          <a:xfrm>
            <a:off x="7455877" y="3474720"/>
            <a:ext cx="960480" cy="6735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87AE7DAF-7050-A6D7-7BC9-B2F0BE300D18}"/>
              </a:ext>
            </a:extLst>
          </p:cNvPr>
          <p:cNvSpPr/>
          <p:nvPr/>
        </p:nvSpPr>
        <p:spPr>
          <a:xfrm flipH="1">
            <a:off x="7800397" y="3566160"/>
            <a:ext cx="75276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BEF4E39A-5D22-07F1-0928-CA6F699299BD}"/>
              </a:ext>
            </a:extLst>
          </p:cNvPr>
          <p:cNvSpPr/>
          <p:nvPr/>
        </p:nvSpPr>
        <p:spPr>
          <a:xfrm flipH="1">
            <a:off x="9327517" y="3566160"/>
            <a:ext cx="684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CB40094D-B7D3-96F6-EFD9-8459664877D6}"/>
              </a:ext>
            </a:extLst>
          </p:cNvPr>
          <p:cNvSpPr/>
          <p:nvPr/>
        </p:nvSpPr>
        <p:spPr>
          <a:xfrm flipH="1">
            <a:off x="9327877" y="2560320"/>
            <a:ext cx="6120" cy="474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2B75CF84-7610-F32E-1221-BEC0768DB9BC}"/>
              </a:ext>
            </a:extLst>
          </p:cNvPr>
          <p:cNvSpPr/>
          <p:nvPr/>
        </p:nvSpPr>
        <p:spPr>
          <a:xfrm>
            <a:off x="4621237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DACA2AF0-558A-FA28-9897-045ECD4315A5}"/>
              </a:ext>
            </a:extLst>
          </p:cNvPr>
          <p:cNvSpPr/>
          <p:nvPr/>
        </p:nvSpPr>
        <p:spPr>
          <a:xfrm>
            <a:off x="7011997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1CAA630B-DC71-6FEC-3C52-E23C63E6FDB9}"/>
              </a:ext>
            </a:extLst>
          </p:cNvPr>
          <p:cNvSpPr/>
          <p:nvPr/>
        </p:nvSpPr>
        <p:spPr>
          <a:xfrm flipH="1">
            <a:off x="7526077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45B21335-7BBA-BDEB-8AC1-3ABE5D5A0D4F}"/>
              </a:ext>
            </a:extLst>
          </p:cNvPr>
          <p:cNvSpPr/>
          <p:nvPr/>
        </p:nvSpPr>
        <p:spPr>
          <a:xfrm>
            <a:off x="9330757" y="1611360"/>
            <a:ext cx="360" cy="6123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065F325F-85A1-F5A7-52A9-BC7A6F8A3600}"/>
              </a:ext>
            </a:extLst>
          </p:cNvPr>
          <p:cNvSpPr/>
          <p:nvPr/>
        </p:nvSpPr>
        <p:spPr>
          <a:xfrm>
            <a:off x="5763157" y="6217920"/>
            <a:ext cx="193680" cy="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FA5FB6D5-5EBA-2822-CCEE-E8804D4F61C2}"/>
              </a:ext>
            </a:extLst>
          </p:cNvPr>
          <p:cNvSpPr/>
          <p:nvPr/>
        </p:nvSpPr>
        <p:spPr>
          <a:xfrm>
            <a:off x="3150997" y="6309360"/>
            <a:ext cx="8229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5B9241C5-88F3-58D8-349A-6BFEFD5A6FB0}"/>
              </a:ext>
            </a:extLst>
          </p:cNvPr>
          <p:cNvSpPr/>
          <p:nvPr/>
        </p:nvSpPr>
        <p:spPr>
          <a:xfrm>
            <a:off x="2692717" y="532044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87738DC6-1F97-8E21-7BD6-17F89A9153DB}"/>
              </a:ext>
            </a:extLst>
          </p:cNvPr>
          <p:cNvSpPr/>
          <p:nvPr/>
        </p:nvSpPr>
        <p:spPr>
          <a:xfrm>
            <a:off x="2700997" y="44409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48672E86-C794-07D9-B15F-4D0EDB7EF0B8}"/>
              </a:ext>
            </a:extLst>
          </p:cNvPr>
          <p:cNvSpPr/>
          <p:nvPr/>
        </p:nvSpPr>
        <p:spPr>
          <a:xfrm flipH="1">
            <a:off x="5572357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CB448161-9A80-E8CB-9B96-198B37C8E5D0}"/>
              </a:ext>
            </a:extLst>
          </p:cNvPr>
          <p:cNvSpPr/>
          <p:nvPr/>
        </p:nvSpPr>
        <p:spPr>
          <a:xfrm flipH="1">
            <a:off x="3755437" y="4449240"/>
            <a:ext cx="5608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CF9CC8A6-37FB-930E-2443-172BF990BE5B}"/>
              </a:ext>
            </a:extLst>
          </p:cNvPr>
          <p:cNvSpPr/>
          <p:nvPr/>
        </p:nvSpPr>
        <p:spPr>
          <a:xfrm>
            <a:off x="6885997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9054C3E2-B625-493E-0F70-B7E8E8C28C77}"/>
              </a:ext>
            </a:extLst>
          </p:cNvPr>
          <p:cNvSpPr/>
          <p:nvPr/>
        </p:nvSpPr>
        <p:spPr>
          <a:xfrm>
            <a:off x="4438357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98EED7-28CA-842A-E335-DEFAA53B82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31077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21" name="CustomShape 19">
            <a:extLst>
              <a:ext uri="{FF2B5EF4-FFF2-40B4-BE49-F238E27FC236}">
                <a16:creationId xmlns:a16="http://schemas.microsoft.com/office/drawing/2014/main" id="{B12997B7-25F0-4525-1FA7-8866B671300F}"/>
              </a:ext>
            </a:extLst>
          </p:cNvPr>
          <p:cNvSpPr/>
          <p:nvPr/>
        </p:nvSpPr>
        <p:spPr>
          <a:xfrm>
            <a:off x="1559077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" name="CustomShape 20">
            <a:extLst>
              <a:ext uri="{FF2B5EF4-FFF2-40B4-BE49-F238E27FC236}">
                <a16:creationId xmlns:a16="http://schemas.microsoft.com/office/drawing/2014/main" id="{70D2D5D6-642D-EF16-1914-DDDE2BCBE917}"/>
              </a:ext>
            </a:extLst>
          </p:cNvPr>
          <p:cNvSpPr/>
          <p:nvPr/>
        </p:nvSpPr>
        <p:spPr>
          <a:xfrm>
            <a:off x="3341077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23" name="CustomShape 21">
            <a:extLst>
              <a:ext uri="{FF2B5EF4-FFF2-40B4-BE49-F238E27FC236}">
                <a16:creationId xmlns:a16="http://schemas.microsoft.com/office/drawing/2014/main" id="{000F2E5B-3411-8DFD-5E3A-73DBFB297F79}"/>
              </a:ext>
            </a:extLst>
          </p:cNvPr>
          <p:cNvSpPr/>
          <p:nvPr/>
        </p:nvSpPr>
        <p:spPr>
          <a:xfrm>
            <a:off x="8324917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  <p:sp>
        <p:nvSpPr>
          <p:cNvPr id="24" name="CustomShape 22">
            <a:extLst>
              <a:ext uri="{FF2B5EF4-FFF2-40B4-BE49-F238E27FC236}">
                <a16:creationId xmlns:a16="http://schemas.microsoft.com/office/drawing/2014/main" id="{B0132544-C629-9F36-CF8B-64166C017ED5}"/>
              </a:ext>
            </a:extLst>
          </p:cNvPr>
          <p:cNvSpPr/>
          <p:nvPr/>
        </p:nvSpPr>
        <p:spPr>
          <a:xfrm>
            <a:off x="6200197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Mapped reads</a:t>
            </a:r>
          </a:p>
        </p:txBody>
      </p:sp>
      <p:sp>
        <p:nvSpPr>
          <p:cNvPr id="25" name="CustomShape 23">
            <a:extLst>
              <a:ext uri="{FF2B5EF4-FFF2-40B4-BE49-F238E27FC236}">
                <a16:creationId xmlns:a16="http://schemas.microsoft.com/office/drawing/2014/main" id="{C2835398-EF6F-447D-D468-B393718622AA}"/>
              </a:ext>
            </a:extLst>
          </p:cNvPr>
          <p:cNvSpPr/>
          <p:nvPr/>
        </p:nvSpPr>
        <p:spPr>
          <a:xfrm>
            <a:off x="3100597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" name="CustomShape 24">
            <a:extLst>
              <a:ext uri="{FF2B5EF4-FFF2-40B4-BE49-F238E27FC236}">
                <a16:creationId xmlns:a16="http://schemas.microsoft.com/office/drawing/2014/main" id="{115486E4-20B2-17E2-3D12-0D59FC08089D}"/>
              </a:ext>
            </a:extLst>
          </p:cNvPr>
          <p:cNvSpPr/>
          <p:nvPr/>
        </p:nvSpPr>
        <p:spPr>
          <a:xfrm>
            <a:off x="6251317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5">
            <a:extLst>
              <a:ext uri="{FF2B5EF4-FFF2-40B4-BE49-F238E27FC236}">
                <a16:creationId xmlns:a16="http://schemas.microsoft.com/office/drawing/2014/main" id="{0CCC34DA-53D7-D35C-31CB-53B4C8373E9D}"/>
              </a:ext>
            </a:extLst>
          </p:cNvPr>
          <p:cNvSpPr/>
          <p:nvPr/>
        </p:nvSpPr>
        <p:spPr>
          <a:xfrm>
            <a:off x="6245917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mapping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CustomShape 26">
            <a:extLst>
              <a:ext uri="{FF2B5EF4-FFF2-40B4-BE49-F238E27FC236}">
                <a16:creationId xmlns:a16="http://schemas.microsoft.com/office/drawing/2014/main" id="{D309C3E8-6A74-0727-8144-4C7B9D32BAFE}"/>
              </a:ext>
            </a:extLst>
          </p:cNvPr>
          <p:cNvSpPr/>
          <p:nvPr/>
        </p:nvSpPr>
        <p:spPr>
          <a:xfrm>
            <a:off x="8690677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assembly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7">
            <a:extLst>
              <a:ext uri="{FF2B5EF4-FFF2-40B4-BE49-F238E27FC236}">
                <a16:creationId xmlns:a16="http://schemas.microsoft.com/office/drawing/2014/main" id="{AC0BD840-9DA7-C970-AB66-CD2B1B0702C9}"/>
              </a:ext>
            </a:extLst>
          </p:cNvPr>
          <p:cNvSpPr/>
          <p:nvPr/>
        </p:nvSpPr>
        <p:spPr>
          <a:xfrm>
            <a:off x="8487637" y="3034440"/>
            <a:ext cx="168588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Assembled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transcriptome</a:t>
            </a:r>
          </a:p>
        </p:txBody>
      </p:sp>
      <p:sp>
        <p:nvSpPr>
          <p:cNvPr id="30" name="CustomShape 28">
            <a:extLst>
              <a:ext uri="{FF2B5EF4-FFF2-40B4-BE49-F238E27FC236}">
                <a16:creationId xmlns:a16="http://schemas.microsoft.com/office/drawing/2014/main" id="{1AA24B40-F61B-390B-E2DF-6E59BD874813}"/>
              </a:ext>
            </a:extLst>
          </p:cNvPr>
          <p:cNvSpPr/>
          <p:nvPr/>
        </p:nvSpPr>
        <p:spPr>
          <a:xfrm>
            <a:off x="5971597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" name="CustomShape 29">
            <a:extLst>
              <a:ext uri="{FF2B5EF4-FFF2-40B4-BE49-F238E27FC236}">
                <a16:creationId xmlns:a16="http://schemas.microsoft.com/office/drawing/2014/main" id="{78DE6A75-2518-1D2A-748A-4E32A7E4755E}"/>
              </a:ext>
            </a:extLst>
          </p:cNvPr>
          <p:cNvSpPr/>
          <p:nvPr/>
        </p:nvSpPr>
        <p:spPr>
          <a:xfrm>
            <a:off x="4200757" y="414828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Expression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matrix</a:t>
            </a:r>
          </a:p>
        </p:txBody>
      </p:sp>
      <p:sp>
        <p:nvSpPr>
          <p:cNvPr id="32" name="CustomShape 30">
            <a:extLst>
              <a:ext uri="{FF2B5EF4-FFF2-40B4-BE49-F238E27FC236}">
                <a16:creationId xmlns:a16="http://schemas.microsoft.com/office/drawing/2014/main" id="{3382FC3E-9575-7ED0-B398-F15E277FC033}"/>
              </a:ext>
            </a:extLst>
          </p:cNvPr>
          <p:cNvSpPr/>
          <p:nvPr/>
        </p:nvSpPr>
        <p:spPr>
          <a:xfrm>
            <a:off x="1890637" y="5889960"/>
            <a:ext cx="1603800" cy="8578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Differential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 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31">
            <a:extLst>
              <a:ext uri="{FF2B5EF4-FFF2-40B4-BE49-F238E27FC236}">
                <a16:creationId xmlns:a16="http://schemas.microsoft.com/office/drawing/2014/main" id="{9899DFD4-79B9-7A37-CDD3-ABF306786B47}"/>
              </a:ext>
            </a:extLst>
          </p:cNvPr>
          <p:cNvSpPr/>
          <p:nvPr/>
        </p:nvSpPr>
        <p:spPr>
          <a:xfrm>
            <a:off x="8416357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variant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calling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" name="CustomShape 32">
            <a:extLst>
              <a:ext uri="{FF2B5EF4-FFF2-40B4-BE49-F238E27FC236}">
                <a16:creationId xmlns:a16="http://schemas.microsoft.com/office/drawing/2014/main" id="{D890C06E-EFC0-DA8B-7B13-71B868D02551}"/>
              </a:ext>
            </a:extLst>
          </p:cNvPr>
          <p:cNvSpPr/>
          <p:nvPr/>
        </p:nvSpPr>
        <p:spPr>
          <a:xfrm>
            <a:off x="8416357" y="486216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isoform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description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" name="CustomShape 33">
            <a:extLst>
              <a:ext uri="{FF2B5EF4-FFF2-40B4-BE49-F238E27FC236}">
                <a16:creationId xmlns:a16="http://schemas.microsoft.com/office/drawing/2014/main" id="{E2EA37AA-A948-57DB-F797-017BA81E3C04}"/>
              </a:ext>
            </a:extLst>
          </p:cNvPr>
          <p:cNvSpPr/>
          <p:nvPr/>
        </p:nvSpPr>
        <p:spPr>
          <a:xfrm>
            <a:off x="3973957" y="6009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Table of DE genes/transcript</a:t>
            </a:r>
          </a:p>
        </p:txBody>
      </p:sp>
      <p:sp>
        <p:nvSpPr>
          <p:cNvPr id="36" name="CustomShape 34">
            <a:extLst>
              <a:ext uri="{FF2B5EF4-FFF2-40B4-BE49-F238E27FC236}">
                <a16:creationId xmlns:a16="http://schemas.microsoft.com/office/drawing/2014/main" id="{FCB2EFA0-B851-857E-1247-974EEA81DBED}"/>
              </a:ext>
            </a:extLst>
          </p:cNvPr>
          <p:cNvSpPr/>
          <p:nvPr/>
        </p:nvSpPr>
        <p:spPr>
          <a:xfrm>
            <a:off x="6325477" y="5658120"/>
            <a:ext cx="280836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Pathway enrichment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analysis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" name="CustomShape 35">
            <a:extLst>
              <a:ext uri="{FF2B5EF4-FFF2-40B4-BE49-F238E27FC236}">
                <a16:creationId xmlns:a16="http://schemas.microsoft.com/office/drawing/2014/main" id="{44F174C4-49CE-5979-E774-95E901F2E070}"/>
              </a:ext>
            </a:extLst>
          </p:cNvPr>
          <p:cNvSpPr/>
          <p:nvPr/>
        </p:nvSpPr>
        <p:spPr>
          <a:xfrm>
            <a:off x="1780117" y="5010480"/>
            <a:ext cx="1824840" cy="61884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Normalized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counts</a:t>
            </a:r>
          </a:p>
        </p:txBody>
      </p:sp>
      <p:sp>
        <p:nvSpPr>
          <p:cNvPr id="38" name="CustomShape 36">
            <a:extLst>
              <a:ext uri="{FF2B5EF4-FFF2-40B4-BE49-F238E27FC236}">
                <a16:creationId xmlns:a16="http://schemas.microsoft.com/office/drawing/2014/main" id="{AB1169E6-471B-836A-BA5D-89E758783A13}"/>
              </a:ext>
            </a:extLst>
          </p:cNvPr>
          <p:cNvSpPr/>
          <p:nvPr/>
        </p:nvSpPr>
        <p:spPr>
          <a:xfrm>
            <a:off x="1631797" y="4148280"/>
            <a:ext cx="212148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normalization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across libraries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" name="CustomShape 37">
            <a:extLst>
              <a:ext uri="{FF2B5EF4-FFF2-40B4-BE49-F238E27FC236}">
                <a16:creationId xmlns:a16="http://schemas.microsoft.com/office/drawing/2014/main" id="{B67A6113-6918-E83B-7D04-D022A514CE58}"/>
              </a:ext>
            </a:extLst>
          </p:cNvPr>
          <p:cNvSpPr/>
          <p:nvPr/>
        </p:nvSpPr>
        <p:spPr>
          <a:xfrm>
            <a:off x="4346917" y="513648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" name="CustomShape 38">
            <a:extLst>
              <a:ext uri="{FF2B5EF4-FFF2-40B4-BE49-F238E27FC236}">
                <a16:creationId xmlns:a16="http://schemas.microsoft.com/office/drawing/2014/main" id="{C84F4BB9-68FA-43CA-0F7C-AEEF3AC91930}"/>
              </a:ext>
            </a:extLst>
          </p:cNvPr>
          <p:cNvSpPr/>
          <p:nvPr/>
        </p:nvSpPr>
        <p:spPr>
          <a:xfrm>
            <a:off x="6325477" y="63464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" name="CustomShape 39">
            <a:extLst>
              <a:ext uri="{FF2B5EF4-FFF2-40B4-BE49-F238E27FC236}">
                <a16:creationId xmlns:a16="http://schemas.microsoft.com/office/drawing/2014/main" id="{35CAE8C4-F9EA-614F-EED3-038089324F0A}"/>
              </a:ext>
            </a:extLst>
          </p:cNvPr>
          <p:cNvSpPr/>
          <p:nvPr/>
        </p:nvSpPr>
        <p:spPr>
          <a:xfrm>
            <a:off x="9828277" y="55760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5FE1FABB-EECD-DBB3-15C2-4F216AFDDB67}"/>
              </a:ext>
            </a:extLst>
          </p:cNvPr>
          <p:cNvSpPr/>
          <p:nvPr/>
        </p:nvSpPr>
        <p:spPr>
          <a:xfrm>
            <a:off x="6885997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F2B43DA8-F450-8716-148D-6CF141342372}"/>
              </a:ext>
            </a:extLst>
          </p:cNvPr>
          <p:cNvSpPr/>
          <p:nvPr/>
        </p:nvSpPr>
        <p:spPr>
          <a:xfrm>
            <a:off x="5992837" y="588996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AF21C471-41DF-1EF0-3ACD-F08626D8B311}"/>
              </a:ext>
            </a:extLst>
          </p:cNvPr>
          <p:cNvSpPr/>
          <p:nvPr/>
        </p:nvSpPr>
        <p:spPr>
          <a:xfrm>
            <a:off x="5992837" y="6545880"/>
            <a:ext cx="33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05BBB101-5AC1-9A05-F727-12B3AD39F8C2}"/>
              </a:ext>
            </a:extLst>
          </p:cNvPr>
          <p:cNvSpPr/>
          <p:nvPr/>
        </p:nvSpPr>
        <p:spPr>
          <a:xfrm>
            <a:off x="5992837" y="5852160"/>
            <a:ext cx="0" cy="731520"/>
          </a:xfrm>
          <a:prstGeom prst="line">
            <a:avLst/>
          </a:prstGeom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44">
            <a:extLst>
              <a:ext uri="{FF2B5EF4-FFF2-40B4-BE49-F238E27FC236}">
                <a16:creationId xmlns:a16="http://schemas.microsoft.com/office/drawing/2014/main" id="{0FF80963-2C13-0E7C-AAFD-C0D2FCAD8C62}"/>
              </a:ext>
            </a:extLst>
          </p:cNvPr>
          <p:cNvSpPr/>
          <p:nvPr/>
        </p:nvSpPr>
        <p:spPr>
          <a:xfrm>
            <a:off x="9867157" y="155448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45">
            <a:extLst>
              <a:ext uri="{FF2B5EF4-FFF2-40B4-BE49-F238E27FC236}">
                <a16:creationId xmlns:a16="http://schemas.microsoft.com/office/drawing/2014/main" id="{23431895-A139-D7BA-BD6B-2FF989EA8AA2}"/>
              </a:ext>
            </a:extLst>
          </p:cNvPr>
          <p:cNvSpPr/>
          <p:nvPr/>
        </p:nvSpPr>
        <p:spPr>
          <a:xfrm>
            <a:off x="5660917" y="356616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46">
            <a:extLst>
              <a:ext uri="{FF2B5EF4-FFF2-40B4-BE49-F238E27FC236}">
                <a16:creationId xmlns:a16="http://schemas.microsoft.com/office/drawing/2014/main" id="{67BF5A29-377A-A37F-E49A-901E8110F2B5}"/>
              </a:ext>
            </a:extLst>
          </p:cNvPr>
          <p:cNvSpPr/>
          <p:nvPr/>
        </p:nvSpPr>
        <p:spPr>
          <a:xfrm>
            <a:off x="8095957" y="274320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" name="CustomShape 47">
            <a:extLst>
              <a:ext uri="{FF2B5EF4-FFF2-40B4-BE49-F238E27FC236}">
                <a16:creationId xmlns:a16="http://schemas.microsoft.com/office/drawing/2014/main" id="{FCF7269E-A283-1784-3834-997E97AF3824}"/>
              </a:ext>
            </a:extLst>
          </p:cNvPr>
          <p:cNvSpPr/>
          <p:nvPr/>
        </p:nvSpPr>
        <p:spPr>
          <a:xfrm>
            <a:off x="3466357" y="4846320"/>
            <a:ext cx="605880" cy="365400"/>
          </a:xfrm>
          <a:prstGeom prst="rect">
            <a:avLst/>
          </a:prstGeom>
          <a:solidFill>
            <a:srgbClr val="81D41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QC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84513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Trimming: doing it or not?</a:t>
            </a:r>
            <a:endParaRPr lang="en-US" dirty="0"/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87AE7DAF-7050-A6D7-7BC9-B2F0BE300D18}"/>
              </a:ext>
            </a:extLst>
          </p:cNvPr>
          <p:cNvSpPr/>
          <p:nvPr/>
        </p:nvSpPr>
        <p:spPr>
          <a:xfrm flipH="1">
            <a:off x="7800397" y="3566160"/>
            <a:ext cx="75276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BEF4E39A-5D22-07F1-0928-CA6F699299BD}"/>
              </a:ext>
            </a:extLst>
          </p:cNvPr>
          <p:cNvSpPr/>
          <p:nvPr/>
        </p:nvSpPr>
        <p:spPr>
          <a:xfrm flipH="1">
            <a:off x="9327517" y="3566160"/>
            <a:ext cx="6840" cy="582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CB40094D-B7D3-96F6-EFD9-8459664877D6}"/>
              </a:ext>
            </a:extLst>
          </p:cNvPr>
          <p:cNvSpPr/>
          <p:nvPr/>
        </p:nvSpPr>
        <p:spPr>
          <a:xfrm flipH="1">
            <a:off x="9327877" y="2560320"/>
            <a:ext cx="6120" cy="474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2B75CF84-7610-F32E-1221-BEC0768DB9BC}"/>
              </a:ext>
            </a:extLst>
          </p:cNvPr>
          <p:cNvSpPr/>
          <p:nvPr/>
        </p:nvSpPr>
        <p:spPr>
          <a:xfrm>
            <a:off x="4621237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DACA2AF0-558A-FA28-9897-045ECD4315A5}"/>
              </a:ext>
            </a:extLst>
          </p:cNvPr>
          <p:cNvSpPr/>
          <p:nvPr/>
        </p:nvSpPr>
        <p:spPr>
          <a:xfrm>
            <a:off x="7011997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45B21335-7BBA-BDEB-8AC1-3ABE5D5A0D4F}"/>
              </a:ext>
            </a:extLst>
          </p:cNvPr>
          <p:cNvSpPr/>
          <p:nvPr/>
        </p:nvSpPr>
        <p:spPr>
          <a:xfrm>
            <a:off x="9330757" y="1611360"/>
            <a:ext cx="360" cy="6123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98EED7-28CA-842A-E335-DEFAA53B82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31077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21" name="CustomShape 19">
            <a:extLst>
              <a:ext uri="{FF2B5EF4-FFF2-40B4-BE49-F238E27FC236}">
                <a16:creationId xmlns:a16="http://schemas.microsoft.com/office/drawing/2014/main" id="{B12997B7-25F0-4525-1FA7-8866B671300F}"/>
              </a:ext>
            </a:extLst>
          </p:cNvPr>
          <p:cNvSpPr/>
          <p:nvPr/>
        </p:nvSpPr>
        <p:spPr>
          <a:xfrm>
            <a:off x="1559077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" name="CustomShape 20">
            <a:extLst>
              <a:ext uri="{FF2B5EF4-FFF2-40B4-BE49-F238E27FC236}">
                <a16:creationId xmlns:a16="http://schemas.microsoft.com/office/drawing/2014/main" id="{70D2D5D6-642D-EF16-1914-DDDE2BCBE917}"/>
              </a:ext>
            </a:extLst>
          </p:cNvPr>
          <p:cNvSpPr/>
          <p:nvPr/>
        </p:nvSpPr>
        <p:spPr>
          <a:xfrm>
            <a:off x="3341077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23" name="CustomShape 21">
            <a:extLst>
              <a:ext uri="{FF2B5EF4-FFF2-40B4-BE49-F238E27FC236}">
                <a16:creationId xmlns:a16="http://schemas.microsoft.com/office/drawing/2014/main" id="{000F2E5B-3411-8DFD-5E3A-73DBFB297F79}"/>
              </a:ext>
            </a:extLst>
          </p:cNvPr>
          <p:cNvSpPr/>
          <p:nvPr/>
        </p:nvSpPr>
        <p:spPr>
          <a:xfrm>
            <a:off x="8324917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  <p:sp>
        <p:nvSpPr>
          <p:cNvPr id="26" name="CustomShape 24">
            <a:extLst>
              <a:ext uri="{FF2B5EF4-FFF2-40B4-BE49-F238E27FC236}">
                <a16:creationId xmlns:a16="http://schemas.microsoft.com/office/drawing/2014/main" id="{115486E4-20B2-17E2-3D12-0D59FC08089D}"/>
              </a:ext>
            </a:extLst>
          </p:cNvPr>
          <p:cNvSpPr/>
          <p:nvPr/>
        </p:nvSpPr>
        <p:spPr>
          <a:xfrm>
            <a:off x="6251317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CustomShape 26">
            <a:extLst>
              <a:ext uri="{FF2B5EF4-FFF2-40B4-BE49-F238E27FC236}">
                <a16:creationId xmlns:a16="http://schemas.microsoft.com/office/drawing/2014/main" id="{D309C3E8-6A74-0727-8144-4C7B9D32BAFE}"/>
              </a:ext>
            </a:extLst>
          </p:cNvPr>
          <p:cNvSpPr/>
          <p:nvPr/>
        </p:nvSpPr>
        <p:spPr>
          <a:xfrm>
            <a:off x="8690677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assembly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7">
            <a:extLst>
              <a:ext uri="{FF2B5EF4-FFF2-40B4-BE49-F238E27FC236}">
                <a16:creationId xmlns:a16="http://schemas.microsoft.com/office/drawing/2014/main" id="{AC0BD840-9DA7-C970-AB66-CD2B1B0702C9}"/>
              </a:ext>
            </a:extLst>
          </p:cNvPr>
          <p:cNvSpPr/>
          <p:nvPr/>
        </p:nvSpPr>
        <p:spPr>
          <a:xfrm>
            <a:off x="8487637" y="3034440"/>
            <a:ext cx="168588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Assembled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transcriptome</a:t>
            </a:r>
          </a:p>
        </p:txBody>
      </p:sp>
      <p:sp>
        <p:nvSpPr>
          <p:cNvPr id="30" name="CustomShape 28">
            <a:extLst>
              <a:ext uri="{FF2B5EF4-FFF2-40B4-BE49-F238E27FC236}">
                <a16:creationId xmlns:a16="http://schemas.microsoft.com/office/drawing/2014/main" id="{1AA24B40-F61B-390B-E2DF-6E59BD874813}"/>
              </a:ext>
            </a:extLst>
          </p:cNvPr>
          <p:cNvSpPr/>
          <p:nvPr/>
        </p:nvSpPr>
        <p:spPr>
          <a:xfrm>
            <a:off x="5971597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3" name="CustomShape 31">
            <a:extLst>
              <a:ext uri="{FF2B5EF4-FFF2-40B4-BE49-F238E27FC236}">
                <a16:creationId xmlns:a16="http://schemas.microsoft.com/office/drawing/2014/main" id="{9899DFD4-79B9-7A37-CDD3-ABF306786B47}"/>
              </a:ext>
            </a:extLst>
          </p:cNvPr>
          <p:cNvSpPr/>
          <p:nvPr/>
        </p:nvSpPr>
        <p:spPr>
          <a:xfrm>
            <a:off x="8416357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variant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calling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" name="CustomShape 32">
            <a:extLst>
              <a:ext uri="{FF2B5EF4-FFF2-40B4-BE49-F238E27FC236}">
                <a16:creationId xmlns:a16="http://schemas.microsoft.com/office/drawing/2014/main" id="{D890C06E-EFC0-DA8B-7B13-71B868D02551}"/>
              </a:ext>
            </a:extLst>
          </p:cNvPr>
          <p:cNvSpPr/>
          <p:nvPr/>
        </p:nvSpPr>
        <p:spPr>
          <a:xfrm>
            <a:off x="8416357" y="486216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isoform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description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" name="CustomShape 39">
            <a:extLst>
              <a:ext uri="{FF2B5EF4-FFF2-40B4-BE49-F238E27FC236}">
                <a16:creationId xmlns:a16="http://schemas.microsoft.com/office/drawing/2014/main" id="{35CAE8C4-F9EA-614F-EED3-038089324F0A}"/>
              </a:ext>
            </a:extLst>
          </p:cNvPr>
          <p:cNvSpPr/>
          <p:nvPr/>
        </p:nvSpPr>
        <p:spPr>
          <a:xfrm>
            <a:off x="9828277" y="5576040"/>
            <a:ext cx="416520" cy="3672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D775E2-35FE-F65F-EC30-68DBBD73D0EC}"/>
              </a:ext>
            </a:extLst>
          </p:cNvPr>
          <p:cNvSpPr txBox="1"/>
          <p:nvPr/>
        </p:nvSpPr>
        <p:spPr>
          <a:xfrm>
            <a:off x="1055076" y="3188676"/>
            <a:ext cx="456303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Transcriptome assembly:</a:t>
            </a:r>
          </a:p>
          <a:p>
            <a:r>
              <a:rPr lang="en-US" sz="2000" dirty="0"/>
              <a:t>       Trimming is highly recommended </a:t>
            </a:r>
          </a:p>
          <a:p>
            <a:r>
              <a:rPr lang="en-US" sz="2000" dirty="0"/>
              <a:t>            (at least light)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636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Trimming: doing it or not?</a:t>
            </a:r>
            <a:endParaRPr lang="en-US" dirty="0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FE1E9E85-E120-06BB-C258-8A947A8BD065}"/>
              </a:ext>
            </a:extLst>
          </p:cNvPr>
          <p:cNvSpPr/>
          <p:nvPr/>
        </p:nvSpPr>
        <p:spPr>
          <a:xfrm>
            <a:off x="7455877" y="3474720"/>
            <a:ext cx="960480" cy="6735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2B75CF84-7610-F32E-1221-BEC0768DB9BC}"/>
              </a:ext>
            </a:extLst>
          </p:cNvPr>
          <p:cNvSpPr/>
          <p:nvPr/>
        </p:nvSpPr>
        <p:spPr>
          <a:xfrm>
            <a:off x="4621237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DACA2AF0-558A-FA28-9897-045ECD4315A5}"/>
              </a:ext>
            </a:extLst>
          </p:cNvPr>
          <p:cNvSpPr/>
          <p:nvPr/>
        </p:nvSpPr>
        <p:spPr>
          <a:xfrm>
            <a:off x="7011997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98EED7-28CA-842A-E335-DEFAA53B82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31077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21" name="CustomShape 19">
            <a:extLst>
              <a:ext uri="{FF2B5EF4-FFF2-40B4-BE49-F238E27FC236}">
                <a16:creationId xmlns:a16="http://schemas.microsoft.com/office/drawing/2014/main" id="{B12997B7-25F0-4525-1FA7-8866B671300F}"/>
              </a:ext>
            </a:extLst>
          </p:cNvPr>
          <p:cNvSpPr/>
          <p:nvPr/>
        </p:nvSpPr>
        <p:spPr>
          <a:xfrm>
            <a:off x="1559077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" name="CustomShape 20">
            <a:extLst>
              <a:ext uri="{FF2B5EF4-FFF2-40B4-BE49-F238E27FC236}">
                <a16:creationId xmlns:a16="http://schemas.microsoft.com/office/drawing/2014/main" id="{70D2D5D6-642D-EF16-1914-DDDE2BCBE917}"/>
              </a:ext>
            </a:extLst>
          </p:cNvPr>
          <p:cNvSpPr/>
          <p:nvPr/>
        </p:nvSpPr>
        <p:spPr>
          <a:xfrm>
            <a:off x="3341077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24" name="CustomShape 22">
            <a:extLst>
              <a:ext uri="{FF2B5EF4-FFF2-40B4-BE49-F238E27FC236}">
                <a16:creationId xmlns:a16="http://schemas.microsoft.com/office/drawing/2014/main" id="{B0132544-C629-9F36-CF8B-64166C017ED5}"/>
              </a:ext>
            </a:extLst>
          </p:cNvPr>
          <p:cNvSpPr/>
          <p:nvPr/>
        </p:nvSpPr>
        <p:spPr>
          <a:xfrm>
            <a:off x="6200197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Mapped reads</a:t>
            </a:r>
          </a:p>
        </p:txBody>
      </p:sp>
      <p:sp>
        <p:nvSpPr>
          <p:cNvPr id="26" name="CustomShape 24">
            <a:extLst>
              <a:ext uri="{FF2B5EF4-FFF2-40B4-BE49-F238E27FC236}">
                <a16:creationId xmlns:a16="http://schemas.microsoft.com/office/drawing/2014/main" id="{115486E4-20B2-17E2-3D12-0D59FC08089D}"/>
              </a:ext>
            </a:extLst>
          </p:cNvPr>
          <p:cNvSpPr/>
          <p:nvPr/>
        </p:nvSpPr>
        <p:spPr>
          <a:xfrm>
            <a:off x="6251317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5">
            <a:extLst>
              <a:ext uri="{FF2B5EF4-FFF2-40B4-BE49-F238E27FC236}">
                <a16:creationId xmlns:a16="http://schemas.microsoft.com/office/drawing/2014/main" id="{0CCC34DA-53D7-D35C-31CB-53B4C8373E9D}"/>
              </a:ext>
            </a:extLst>
          </p:cNvPr>
          <p:cNvSpPr/>
          <p:nvPr/>
        </p:nvSpPr>
        <p:spPr>
          <a:xfrm>
            <a:off x="6245917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mapping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31">
            <a:extLst>
              <a:ext uri="{FF2B5EF4-FFF2-40B4-BE49-F238E27FC236}">
                <a16:creationId xmlns:a16="http://schemas.microsoft.com/office/drawing/2014/main" id="{9899DFD4-79B9-7A37-CDD3-ABF306786B47}"/>
              </a:ext>
            </a:extLst>
          </p:cNvPr>
          <p:cNvSpPr/>
          <p:nvPr/>
        </p:nvSpPr>
        <p:spPr>
          <a:xfrm>
            <a:off x="8416357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variant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calling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" name="CustomShape 32">
            <a:extLst>
              <a:ext uri="{FF2B5EF4-FFF2-40B4-BE49-F238E27FC236}">
                <a16:creationId xmlns:a16="http://schemas.microsoft.com/office/drawing/2014/main" id="{D890C06E-EFC0-DA8B-7B13-71B868D02551}"/>
              </a:ext>
            </a:extLst>
          </p:cNvPr>
          <p:cNvSpPr/>
          <p:nvPr/>
        </p:nvSpPr>
        <p:spPr>
          <a:xfrm>
            <a:off x="8443251" y="4862160"/>
            <a:ext cx="1801546" cy="422626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EEEEEE"/>
                </a:solidFill>
                <a:latin typeface="Arial"/>
              </a:rPr>
              <a:t>…</a:t>
            </a:r>
            <a:endParaRPr lang="en-US" dirty="0"/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5FE1FABB-EECD-DBB3-15C2-4F216AFDDB67}"/>
              </a:ext>
            </a:extLst>
          </p:cNvPr>
          <p:cNvSpPr/>
          <p:nvPr/>
        </p:nvSpPr>
        <p:spPr>
          <a:xfrm>
            <a:off x="6885997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F4CE35-986E-EFAD-4D75-D576E6337AB8}"/>
              </a:ext>
            </a:extLst>
          </p:cNvPr>
          <p:cNvSpPr txBox="1"/>
          <p:nvPr/>
        </p:nvSpPr>
        <p:spPr>
          <a:xfrm>
            <a:off x="1055076" y="3188676"/>
            <a:ext cx="456303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Variant analysis:</a:t>
            </a:r>
          </a:p>
          <a:p>
            <a:r>
              <a:rPr lang="en-US" sz="2000" dirty="0"/>
              <a:t>       Trimming is highly recommended </a:t>
            </a:r>
          </a:p>
          <a:p>
            <a:r>
              <a:rPr lang="en-US" sz="2000" dirty="0"/>
              <a:t>            (at least light)</a:t>
            </a:r>
            <a:endParaRPr lang="en-US"/>
          </a:p>
        </p:txBody>
      </p:sp>
      <p:sp>
        <p:nvSpPr>
          <p:cNvPr id="53" name="Line 8">
            <a:extLst>
              <a:ext uri="{FF2B5EF4-FFF2-40B4-BE49-F238E27FC236}">
                <a16:creationId xmlns:a16="http://schemas.microsoft.com/office/drawing/2014/main" id="{AE8E7415-0445-6090-D105-F49CDE7AA751}"/>
              </a:ext>
            </a:extLst>
          </p:cNvPr>
          <p:cNvSpPr/>
          <p:nvPr/>
        </p:nvSpPr>
        <p:spPr>
          <a:xfrm flipH="1">
            <a:off x="7526077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CustomShape 21">
            <a:extLst>
              <a:ext uri="{FF2B5EF4-FFF2-40B4-BE49-F238E27FC236}">
                <a16:creationId xmlns:a16="http://schemas.microsoft.com/office/drawing/2014/main" id="{000F2E5B-3411-8DFD-5E3A-73DBFB297F79}"/>
              </a:ext>
            </a:extLst>
          </p:cNvPr>
          <p:cNvSpPr/>
          <p:nvPr/>
        </p:nvSpPr>
        <p:spPr>
          <a:xfrm>
            <a:off x="8324917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41871425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Trimming: doing it or not?</a:t>
            </a:r>
            <a:endParaRPr lang="en-US" dirty="0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2B75CF84-7610-F32E-1221-BEC0768DB9BC}"/>
              </a:ext>
            </a:extLst>
          </p:cNvPr>
          <p:cNvSpPr/>
          <p:nvPr/>
        </p:nvSpPr>
        <p:spPr>
          <a:xfrm>
            <a:off x="4621237" y="1414440"/>
            <a:ext cx="163008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DACA2AF0-558A-FA28-9897-045ECD4315A5}"/>
              </a:ext>
            </a:extLst>
          </p:cNvPr>
          <p:cNvSpPr/>
          <p:nvPr/>
        </p:nvSpPr>
        <p:spPr>
          <a:xfrm>
            <a:off x="7011997" y="1414440"/>
            <a:ext cx="131292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1CAA630B-DC71-6FEC-3C52-E23C63E6FDB9}"/>
              </a:ext>
            </a:extLst>
          </p:cNvPr>
          <p:cNvSpPr/>
          <p:nvPr/>
        </p:nvSpPr>
        <p:spPr>
          <a:xfrm flipH="1">
            <a:off x="7526077" y="1645920"/>
            <a:ext cx="935640" cy="57780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CF9CC8A6-37FB-930E-2443-172BF990BE5B}"/>
              </a:ext>
            </a:extLst>
          </p:cNvPr>
          <p:cNvSpPr/>
          <p:nvPr/>
        </p:nvSpPr>
        <p:spPr>
          <a:xfrm>
            <a:off x="6885997" y="3578760"/>
            <a:ext cx="0" cy="5695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9054C3E2-B625-493E-0F70-B7E8E8C28C77}"/>
              </a:ext>
            </a:extLst>
          </p:cNvPr>
          <p:cNvSpPr/>
          <p:nvPr/>
        </p:nvSpPr>
        <p:spPr>
          <a:xfrm>
            <a:off x="4438357" y="1463040"/>
            <a:ext cx="1807560" cy="760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98EED7-28CA-842A-E335-DEFAA53B82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31077" y="1148760"/>
            <a:ext cx="1252440" cy="679680"/>
          </a:xfrm>
          <a:prstGeom prst="rect">
            <a:avLst/>
          </a:prstGeom>
          <a:ln>
            <a:noFill/>
          </a:ln>
        </p:spPr>
      </p:pic>
      <p:sp>
        <p:nvSpPr>
          <p:cNvPr id="21" name="CustomShape 19">
            <a:extLst>
              <a:ext uri="{FF2B5EF4-FFF2-40B4-BE49-F238E27FC236}">
                <a16:creationId xmlns:a16="http://schemas.microsoft.com/office/drawing/2014/main" id="{B12997B7-25F0-4525-1FA7-8866B671300F}"/>
              </a:ext>
            </a:extLst>
          </p:cNvPr>
          <p:cNvSpPr/>
          <p:nvPr/>
        </p:nvSpPr>
        <p:spPr>
          <a:xfrm>
            <a:off x="1559077" y="1710720"/>
            <a:ext cx="19645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Sequencing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23232"/>
                </a:solidFill>
                <a:latin typeface="Cambria"/>
                <a:ea typeface="DejaVu Sans"/>
              </a:rPr>
              <a:t>facility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" name="CustomShape 20">
            <a:extLst>
              <a:ext uri="{FF2B5EF4-FFF2-40B4-BE49-F238E27FC236}">
                <a16:creationId xmlns:a16="http://schemas.microsoft.com/office/drawing/2014/main" id="{70D2D5D6-642D-EF16-1914-DDDE2BCBE917}"/>
              </a:ext>
            </a:extLst>
          </p:cNvPr>
          <p:cNvSpPr/>
          <p:nvPr/>
        </p:nvSpPr>
        <p:spPr>
          <a:xfrm>
            <a:off x="3341077" y="1231560"/>
            <a:ext cx="1371240" cy="3654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Raw reads</a:t>
            </a:r>
          </a:p>
        </p:txBody>
      </p:sp>
      <p:sp>
        <p:nvSpPr>
          <p:cNvPr id="23" name="CustomShape 21">
            <a:extLst>
              <a:ext uri="{FF2B5EF4-FFF2-40B4-BE49-F238E27FC236}">
                <a16:creationId xmlns:a16="http://schemas.microsoft.com/office/drawing/2014/main" id="{000F2E5B-3411-8DFD-5E3A-73DBFB297F79}"/>
              </a:ext>
            </a:extLst>
          </p:cNvPr>
          <p:cNvSpPr/>
          <p:nvPr/>
        </p:nvSpPr>
        <p:spPr>
          <a:xfrm>
            <a:off x="8324917" y="1094400"/>
            <a:ext cx="2011320" cy="6397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Trimmed/filtered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reads</a:t>
            </a:r>
          </a:p>
        </p:txBody>
      </p:sp>
      <p:sp>
        <p:nvSpPr>
          <p:cNvPr id="24" name="CustomShape 22">
            <a:extLst>
              <a:ext uri="{FF2B5EF4-FFF2-40B4-BE49-F238E27FC236}">
                <a16:creationId xmlns:a16="http://schemas.microsoft.com/office/drawing/2014/main" id="{B0132544-C629-9F36-CF8B-64166C017ED5}"/>
              </a:ext>
            </a:extLst>
          </p:cNvPr>
          <p:cNvSpPr/>
          <p:nvPr/>
        </p:nvSpPr>
        <p:spPr>
          <a:xfrm>
            <a:off x="6200197" y="3034440"/>
            <a:ext cx="1371240" cy="60192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Mapped reads</a:t>
            </a:r>
          </a:p>
        </p:txBody>
      </p:sp>
      <p:sp>
        <p:nvSpPr>
          <p:cNvPr id="26" name="CustomShape 24">
            <a:extLst>
              <a:ext uri="{FF2B5EF4-FFF2-40B4-BE49-F238E27FC236}">
                <a16:creationId xmlns:a16="http://schemas.microsoft.com/office/drawing/2014/main" id="{115486E4-20B2-17E2-3D12-0D59FC08089D}"/>
              </a:ext>
            </a:extLst>
          </p:cNvPr>
          <p:cNvSpPr/>
          <p:nvPr/>
        </p:nvSpPr>
        <p:spPr>
          <a:xfrm>
            <a:off x="6251317" y="1113480"/>
            <a:ext cx="126900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trimming/filtering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25">
            <a:extLst>
              <a:ext uri="{FF2B5EF4-FFF2-40B4-BE49-F238E27FC236}">
                <a16:creationId xmlns:a16="http://schemas.microsoft.com/office/drawing/2014/main" id="{0CCC34DA-53D7-D35C-31CB-53B4C8373E9D}"/>
              </a:ext>
            </a:extLst>
          </p:cNvPr>
          <p:cNvSpPr/>
          <p:nvPr/>
        </p:nvSpPr>
        <p:spPr>
          <a:xfrm>
            <a:off x="6245917" y="2223720"/>
            <a:ext cx="1279800" cy="3596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mapping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8">
            <a:extLst>
              <a:ext uri="{FF2B5EF4-FFF2-40B4-BE49-F238E27FC236}">
                <a16:creationId xmlns:a16="http://schemas.microsoft.com/office/drawing/2014/main" id="{1AA24B40-F61B-390B-E2DF-6E59BD874813}"/>
              </a:ext>
            </a:extLst>
          </p:cNvPr>
          <p:cNvSpPr/>
          <p:nvPr/>
        </p:nvSpPr>
        <p:spPr>
          <a:xfrm>
            <a:off x="5971597" y="4148280"/>
            <a:ext cx="1828440" cy="6019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expression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5FE1FABB-EECD-DBB3-15C2-4F216AFDDB67}"/>
              </a:ext>
            </a:extLst>
          </p:cNvPr>
          <p:cNvSpPr/>
          <p:nvPr/>
        </p:nvSpPr>
        <p:spPr>
          <a:xfrm>
            <a:off x="6885997" y="2583720"/>
            <a:ext cx="0" cy="4507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D41F73-3EF2-65A6-96EA-A6EB7D6B1C35}"/>
              </a:ext>
            </a:extLst>
          </p:cNvPr>
          <p:cNvSpPr txBox="1"/>
          <p:nvPr/>
        </p:nvSpPr>
        <p:spPr>
          <a:xfrm>
            <a:off x="1055076" y="3188676"/>
            <a:ext cx="45630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Counting, expression quantification:</a:t>
            </a:r>
          </a:p>
          <a:p>
            <a:r>
              <a:rPr lang="en-US" sz="2000" dirty="0"/>
              <a:t> No trimming or light trim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606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14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Global theme</vt:lpstr>
      <vt:lpstr>Introduction to RNA-Seq: Sequence trimming</vt:lpstr>
      <vt:lpstr>Par base sequence quality</vt:lpstr>
      <vt:lpstr>Par sequence quality score</vt:lpstr>
      <vt:lpstr>Over-represented sequences</vt:lpstr>
      <vt:lpstr>Trimming: doing it or not?</vt:lpstr>
      <vt:lpstr>Trimming: doing it or not?</vt:lpstr>
      <vt:lpstr>Trimming: doing it or not?</vt:lpstr>
      <vt:lpstr>Trimming: doing it or not?</vt:lpstr>
      <vt:lpstr>Trimming: doing it or not?</vt:lpstr>
      <vt:lpstr>Trimming: doing it or not?</vt:lpstr>
      <vt:lpstr>Trimming: doing it or not?</vt:lpstr>
      <vt:lpstr>Trimmomatic</vt:lpstr>
      <vt:lpstr>Practical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2473</cp:revision>
  <dcterms:created xsi:type="dcterms:W3CDTF">2023-02-23T13:26:01Z</dcterms:created>
  <dcterms:modified xsi:type="dcterms:W3CDTF">2024-07-29T07:09:17Z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